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391" r:id="rId2"/>
    <p:sldId id="392" r:id="rId3"/>
    <p:sldId id="340" r:id="rId4"/>
    <p:sldId id="341" r:id="rId5"/>
    <p:sldId id="342" r:id="rId6"/>
    <p:sldId id="343" r:id="rId7"/>
    <p:sldId id="344" r:id="rId8"/>
    <p:sldId id="345" r:id="rId9"/>
    <p:sldId id="390" r:id="rId10"/>
    <p:sldId id="346" r:id="rId11"/>
    <p:sldId id="347" r:id="rId12"/>
    <p:sldId id="348" r:id="rId13"/>
    <p:sldId id="349" r:id="rId14"/>
    <p:sldId id="350" r:id="rId15"/>
    <p:sldId id="351" r:id="rId16"/>
    <p:sldId id="352" r:id="rId17"/>
    <p:sldId id="353" r:id="rId18"/>
    <p:sldId id="360" r:id="rId19"/>
    <p:sldId id="361" r:id="rId20"/>
    <p:sldId id="362" r:id="rId21"/>
    <p:sldId id="363" r:id="rId22"/>
    <p:sldId id="364" r:id="rId23"/>
    <p:sldId id="365" r:id="rId24"/>
    <p:sldId id="388" r:id="rId25"/>
    <p:sldId id="367" r:id="rId26"/>
    <p:sldId id="389" r:id="rId27"/>
    <p:sldId id="368" r:id="rId28"/>
    <p:sldId id="369" r:id="rId29"/>
    <p:sldId id="370" r:id="rId30"/>
    <p:sldId id="371"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05" autoAdjust="0"/>
  </p:normalViewPr>
  <p:slideViewPr>
    <p:cSldViewPr>
      <p:cViewPr varScale="1">
        <p:scale>
          <a:sx n="69" d="100"/>
          <a:sy n="69" d="100"/>
        </p:scale>
        <p:origin x="120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15T07:39:10.808"/>
    </inkml:context>
    <inkml:brush xml:id="br0">
      <inkml:brushProperty name="width" value="0.05292" units="cm"/>
      <inkml:brushProperty name="height" value="0.05292" units="cm"/>
    </inkml:brush>
  </inkml:definitions>
  <inkml:trace contextRef="#ctx0" brushRef="#br0">16551 5533 17 0,'0'0'33'15,"0"0"32"1,0 28-47-16,-12 5-3 16,0 14-4-16,-12 4-5 15,3 7 0-15,-3 0-1 0,2 5-2 16,3-10-1-16,4-7-1 15,2-12 0-15,6-11 0 16,7-23 0-16,14 7 0 16,-5-24-1-16,9-12 1 0,-1-12 0 15,4-11 0-15,-2-13-1 16,3-2 1-16,-4 2 0 16,0 5 0-16,-5 6 2 15,-4 10-2-15,-2 8 1 0,1 19 0 16,-8 17 0-16,7 16 0 15,-1 14 0-15,1 12 0 16,5 7-3-16,4 7 2 16,5 5 0-16,0-1 1 15,2-2-2-15,4-7 0 16,-5-10-1 0,-1-7-4-16,-1-5-2 15,-12-13-8-15,5-5-18 16,-13-11-8-16,0 0 0 15,-8-10 2-15</inkml:trace>
  <inkml:trace contextRef="#ctx0" brushRef="#br0" timeOffset="138.0267">16455 5836 56 0,'0'-9'40'0,"15"5"0"15,18-2-13-15,12 2-18 16,14 4-38-16,-6-10-3 15,17 3-5-15,-1-17-1 16</inkml:trace>
  <inkml:trace contextRef="#ctx0" brushRef="#br0" timeOffset="953.7882">22398 5598 26 0,'4'-20'37'15,"6"8"0"-15,-10 0-10 16,0 12-6-16,0 0-4 16,-2 12-5-16,2 19-2 15,-4 7-4-15,4 16-2 0,-7 7-1 16,0 6 0-16,0 2-1 15,3 1 0-15,4-10-1 16,-5-9-1-16,8-10-3 16,-3-14-3-16,4-5-6 15,-4-22-8-15,0 0-14 16,5-12-6 0,-10-8-1-16,5 1 1 15</inkml:trace>
  <inkml:trace contextRef="#ctx0" brushRef="#br0" timeOffset="1454.898">22299 5728 33 0,'23'-14'35'0,"2"-4"-5"16,11-1-7-16,11 5-4 15,-2 4-4-15,10 10-2 16,-9 0-4 0,5 10-3-16,-19 6-2 15,-8 5-1-15,-20 3-1 16,-16-1-1-16,-16 0 1 16,-5-6-1-16,-7-5 0 15,-1-1 0-15,6-8 0 16,5-3-1-16,13-3-1 15,17 3 1-15,17-7 0 0,7 11-1 16,10 6 1-16,6 3 0 16,6 7 0-16,0 7 1 15,-5 6 0-15,-13 3 0 16,-15-2 0-16,-13 2 0 16,-19-6 1-16,-14-2-1 0,-15-3 0 15,-7-8-1-15,-7-5 1 0,5-3 0 16,2-7-1-1,8-2 0-15,8-4 0 0,9 1 0 16,9-1 0-16,9 1 0 16,12 3-1-16,0 0-2 15,0 0-9-15,10 0-28 32,2-6-1-32,5 6 1 0,1-18-2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51:55.937"/>
    </inkml:context>
    <inkml:brush xml:id="br0">
      <inkml:brushProperty name="width" value="0.05292" units="cm"/>
      <inkml:brushProperty name="height" value="0.05292" units="cm"/>
    </inkml:brush>
  </inkml:definitions>
  <inkml:trace contextRef="#ctx0" brushRef="#br0">9563 15391 825 0</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02T11:29:33.461"/>
    </inkml:context>
    <inkml:brush xml:id="br0">
      <inkml:brushProperty name="width" value="0.05292" units="cm"/>
      <inkml:brushProperty name="height" value="0.05292" units="cm"/>
      <inkml:brushProperty name="color" value="#FF0000"/>
    </inkml:brush>
  </inkml:definitions>
  <inkml:trace contextRef="#ctx0" brushRef="#br0">11862 5940 360 0,'-8'1'230'0,"-6"1"-9"16,-4-1-24-16,3-1-67 16,2 1-28-16,5 0-40 15,2 4-15-15,5-1-22 16,2 0 6-16,6 2 8 16,8 2 5-16,20-1 10 0,11 1-10 15,33 0 14-15,15-3 0 16,28 0 1-16,19 0 4 15,14-3-15-15,14 1-1 16,13-1-7-16,-10 0-4 16,-18-3-15-16,-18 2-6 15,-38-4-1-15,-15-1 0 16,-32 3 0-16,-14-2-1 16,-25 2 1-16,-6-1-41 15,-6 1-166-15,0-1-184 16</inkml:trace>
  <inkml:trace contextRef="#ctx0" brushRef="#br0" timeOffset="453.0296">13461 5850 568 0,'-3'-3'314'0,"-2"0"-106"15,6 9-71-15,-1-6-8 16,0 0-20-16,20 11 6 16,44 41-16-16,-21-29-15 15,-1-4-29-15,-1-4-4 16,-9-10-4-16,-4-1-4 0,-7-1 13 16,-6-2 9-16,-9-1 11 15,-6 2-5-15,-14 2-29 16,-6 1-11-16,-9 4-22 15,1 7-2-15,-1 0-5 16,3 3-2-16,7 1 0 16,4 0 0-16,8 0-27 15,5-5-62-15,11-3-237 16</inkml:trace>
  <inkml:trace contextRef="#ctx0" brushRef="#br0" timeOffset="1460.1091">14141 5867 463 0,'0'-7'363'15,"2"-4"32"-15,-2 4-147 16,2 2-62-16,-9 10-110 16,1 7-38-16,-9 16-45 15,-8 5-2-15,-1 9 9 16,-4-3 2-16,9-5 5 15,5-3 3-15,14-14 2 0,3-6 0 16,10-6 2-16,4-7 3 16,-1-11 1-16,3-2 0 15,-6-15-3-15,-5-4-3 16,-1-9-3-16,-2-4-1 16,-1 3-3-16,-4 2-2 15,-1 15-4-15,-2 9-7 16,3 11-14-16,6 6-5 0,1 8-11 15,-2 4 0-15,10 16 8 16,0 8 5-16,5 7 11 16,10 7 5-16,-1-9 9 15,0-2 1-15,-1-9 6 16,-8-7 1-16,-6-5 0 16,-3-5 2-16,-8-3 3 15,-3-3 5-15,-8-4 4 16,-8 2-1-16,-12-4 0 15,-6 0-8-15,-11-6-4 16,2 0-3-16,6 1-3 16,6 0-2-16,16 5-45 15,6 0-47-15,14 3-200 16</inkml:trace>
  <inkml:trace contextRef="#ctx0" brushRef="#br0" timeOffset="1709.7976">14410 5938 627 0,'8'-5'406'0,"6"-1"-20"15,3 11-203-15,3 6-60 0,2 13-72 16,1 2-14-16,-2 5-24 15,-1 0-1-15,1-5-1 16,-3-3 3-16,3-6-13 16,-1-6-28-16,-3-6-127 15,4 0-151-15</inkml:trace>
  <inkml:trace contextRef="#ctx0" brushRef="#br0" timeOffset="1881.6143">14707 6012 344 0,'-6'-1'250'0,"-12"1"41"16,-1 0-71-16,1 8-73 16,-4 1-28-16,-1 3-52 15,-2 3-22-15,-8 2-30 16,0 3-7-16,-1-1-1 16,0 0 20-16,11-5-163 15,6-4-240-15</inkml:trace>
  <inkml:trace contextRef="#ctx0" brushRef="#br0" timeOffset="2741.0443">14438 5772 432 0,'-1'0'231'0,"-1"-3"-52"16,2 1-30-16,0 0-61 15,0 1-18-15,7 1-31 16,19 0-11-16,36 6-11 16,-27-2-4-16,-1 2-3 15,2 1 2-15,-10-1 3 16,0-4 1-16,-14-2-1 0,-8 2 0 16,-4-4-14-16,-1 0-7 15,0 1-5-15,-1 0-3 16,1 0 7-16,0 0 7 15,0-1-1-15,0 1-8 16,0 0-12-16,-1 0 5 16,1 0 40-16,0 1 26 15,1 0 46-15,7 19 9 16,8 29-20-16,-15-31-10 0,-13-9-15 16,-3-2-62-16</inkml:trace>
  <inkml:trace contextRef="#ctx0" brushRef="#br0" timeOffset="34747.7738">9803 12442 369 0,'0'0'202'0,"2"1"-32"15,2 2-15-15,-4-3-31 16,9 2 3-16,22 3 1 15,79 10 11-15,-10-7 9 16,14-4-3-16,36-4-13 16,14-3-13-16,19-7-36 15,10 0-18-15,-19-4-27 16,-14-1-14-16,-38 3-9 16,-25 2-1-16,-42 9-73 15,-25 1-128-15</inkml:trace>
  <inkml:trace contextRef="#ctx0" brushRef="#br0" timeOffset="35544.4784">10019 12341 576 0,'1'0'320'0,"-2"0"-28"0,-4 0-86 0,4 0-65 31,-5 2-31-31,-21 8-64 16,-36 19-14-16,28-10-17 16,0 1-5-16,4-4 1 15,0-3-1-15,9-7-2 16,5-3-2-16,6-2 0 16,9 0 1-16,8 6 4 15,3-3 9-15,16 10 5 16,11 6-1-16,18 5-5 15,8 5-5-15,4 1-14 0,-8-3-127 0</inkml:trace>
  <inkml:trace contextRef="#ctx0" brushRef="#br0" timeOffset="36231.8108">8985 12400 639 0,'-4'1'316'0,"-3"1"-119"0,-2 9-100 31,-5 5-41-31,0 8-46 0,3 6-9 0,2 4-5 0,1-3 1 16,4-10 12-16,3-6 25 15,1-14 38-15,5-1 16 16,1-13 10-16,3-5-14 31,-3-13-24-31,4-9-11 16,-2-6-11-16,0-1-6 0,-4 6-14 0,2 6-6 15,-2 15-2-15,-3 8-7 16,1 12-16-16,0 10-4 0,6 14-12 16,6 10 3-16,12 11 13 15,6-2 3-15,7 1 9 16,2-6 3-16,-5-8 7 16,-4-4 0-16,-17-9 4 15,-3-3-1-15,-14-6 6 16,-11-1 2-16,-17-4-2 15,-12 1-1-15,-15 1-9 16,-1 1-3-16,4 1-3 16,9-1 0-16,20-3-16 15,12-3-55-15,22-2-166 16,12-1-213-16</inkml:trace>
  <inkml:trace contextRef="#ctx0" brushRef="#br0" timeOffset="36434.8766">9192 12507 661 0,'6'-3'363'0,"7"-4"-63"16,4 14-167-16,5 3-44 31,11 18-44-31,-4 0-14 15,2 6-11-15,-1 0-1 0,-9-10 2 0,2 2-54 0,-6-11-215 16</inkml:trace>
  <inkml:trace contextRef="#ctx0" brushRef="#br0" timeOffset="36591.3787">9494 12516 616 0,'-6'-2'349'0,"-11"1"-52"0,0 5-80 0,-6 12-99 15,-6-2-33-15,5 3-50 16,0 4-14-16,0-1-13 16,5 2-1-16,3-4-124 15,2-7-297-15</inkml:trace>
  <inkml:trace contextRef="#ctx0" brushRef="#br0" timeOffset="36966.3973">9179 12426 656 0,'3'-7'329'0,"4"-5"-94"0,8 4-118 15,10 2-57-15,6 6-17 0,6 3-10 16,1-1-10-16,-2 1-9 16,2 1-2-16,-6-3 5 15,-4 0 4-15,-11-3 5 16,-5-5 5-16,-8-5 3 16,-3-4-3-16,-1-3-7 31,-1-1-7-31,-1 4-14 0,-1 3-3 0,0 9-20 31,2 6-3-31,1 12 16 0,0 4 6 0,0 9 25 16,0-1 6-16,1-6-7 15,3-2 1-15</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02T11:31:42.325"/>
    </inkml:context>
    <inkml:brush xml:id="br0">
      <inkml:brushProperty name="width" value="0.05292" units="cm"/>
      <inkml:brushProperty name="height" value="0.05292" units="cm"/>
      <inkml:brushProperty name="color" value="#FF0000"/>
    </inkml:brush>
  </inkml:definitions>
  <inkml:trace contextRef="#ctx0" brushRef="#br0">8309 8495 499 0,'-1'-2'293'0,"-3"-1"-37"16,3 2-28-16,0 1-73 15,0 0-38-15,0 0-53 16,1 0-22-16,0 9-25 16,4 20-6-16,8 46-5 0,-10-30-1 15,1 2 0-15,-1 1 2 16,4-12 1-16,-4-7 0 16,0-10 0-16,-2-8 2 15,-3-10 3-15,3-2 0 16,-2-13 0-16,2-6 2 15,2-12 9-15,-2-5 8 16,1-4 27-16,-1-4 9 16,-9-1 6-16,3 4-7 0,-4 17-33 15,-1 6-13-15,9 26-36 16,-3 13-2-16,2 22-65 16,5 17-408-16</inkml:trace>
  <inkml:trace contextRef="#ctx0" brushRef="#br0" timeOffset="585.3443">7572 9141 547 0,'-1'-1'332'0,"-1"-4"-34"15,2 3-92-15,0 2-77 16,0 0-25-16,18-1-18 15,41 0-11-15,-18 1-29 16,1-4-8-16,4 2 21 16,-2-2-109-16</inkml:trace>
  <inkml:trace contextRef="#ctx0" brushRef="#br0" timeOffset="944.8364">7992 8945 613 0,'-1'-1'392'16,"-1"-1"-14"-16,3 2-213 0,-1 0-135 16,0 0-28-16,14 12 0 15,41 44 1-15,-26-23 6 16,0 2 2-16,-3-1 5 15,-1 0 1-15,0-7-42 16,-3 0-73-16</inkml:trace>
  <inkml:trace contextRef="#ctx0" brushRef="#br0" timeOffset="1194.615">8285 8952 807 0,'-7'1'354'0,"-2"4"-189"0,1-1-53 16,-4 4-68-16,4 9-11 16,-9 3-3-16,-5 6-1 15,-6 6-3-15,-3-1-3 16,1 8-10-16,1-2-4 15,8-7-4-15,4-4-3 16,14-14-133-16</inkml:trace>
  <inkml:trace contextRef="#ctx0" brushRef="#br0" timeOffset="1850.4848">8347 9199 751 0,'0'0'341'0,"1"1"-136"16,5 8-130-16,1 3-30 15,-2 1-16-15,-2 4-6 16,3 3-7-16,-2-2-1 15,2-2 1-15,-6-6 1 16,0-10 12-16,-3-6 7 16,3-9 18-16,1-4 2 0,-1-4-2 15,3 2-5-15,2 4-17 16,2 4-8-16,2 3-15 16,4 4-8-16,-3 5-6 15,2 1 0-15,-1 11 5 16,-4 0 1-16,-1 6 5 15,-5 3 1-15,-3 1 2 16,-1-1-2-16,1-6-4 16,2-5-5-16,4-12-9 15,-2-5-3-15,7-7-1 16,-1-4 5-16,4 1 5 16,0-2 2-16,-1 4 3 15,0 1-1-15,-2 7-4 16,1 6 1-16,-5 5 4 15,0 6 3-15,-5 5 7 16,0 1 2-16,0 0-4 16,2-5-1-16,4 1-49 0,0-2-136 15</inkml:trace>
  <inkml:trace contextRef="#ctx0" brushRef="#br0" timeOffset="2272.2697">8875 9177 387 0,'1'1'247'0,"0"5"-3"15,2 1-73-15,-10 2-42 16,1 4-38-16,-7-1-41 16,2 2-12-16,-4 2-22 15,1 0-4-15,-3-2-1 16,-2-3 1-16,7-9 3 16,-6-4 1-16,6-9 21 15,1 2 13-15,2-3 20 16,8 1 10-16,3 2-2 15,0-2-11-15,8 7-23 0,-2 0-12 16,8 9-23-16,2 3-5 16,0 6-2-16,-1 3 0 15,-4 4 3-15,-3 0 3 16,2-1 1-16,5-2 1 16,-2-9-22-16,0-5-36 15,1-4-173-15</inkml:trace>
  <inkml:trace contextRef="#ctx0" brushRef="#br0" timeOffset="2537.8201">8978 9262 863 0,'3'0'347'0,"6"0"-203"16,2 0-59-16,3 2-33 15,3 5-11-15,3 10-24 16,-1 1-6-16,0 0 0 16,0-3 0-16,-2-3-4 15,2-3 1-15,-2-2-83 16,-2-2-59-16</inkml:trace>
  <inkml:trace contextRef="#ctx0" brushRef="#br0" timeOffset="2709.6543">9184 9245 509 0,'-3'-1'360'0,"-4"1"5"15,-4 2-144-15,1 4-45 16,-4 3-56-16,-2 1-18 15,-1 8-27-15,-2 1-14 0,0 1-25 16,1 5-12-16,0-2-39 16,1 1-142-16</inkml:trace>
  <inkml:trace contextRef="#ctx0" brushRef="#br0" timeOffset="3646.9454">10989 8946 421 0,'-1'-3'265'0,"-4"-5"-7"0,-2 2-49 16,-1-1-68-16,-2 4-22 15,-2 3-37-15,0 0-21 16,-4 7-34-16,0 1-14 16,0 8-15-16,0 9-4 15,-1 2-1-15,6 1 0 16,3 4 0-16,4-4-2 16,8 7-4-16,4 2-1 15,9-5 1-15,6-4 0 0,7-10 3 16,6-10 2-16,1-15 8 15,1-6 11-15,1-17 55 16,-4-3 23-16,-8-6 57 16,-7-4 14-16,-13 5 6 15,-7-4-1-15,-16 9-32 16,-6 7-22-16,-12 9-52 16,8 16-26-1,13 1-35-15,1 0-80 0,-33 3-220 16</inkml:trace>
  <inkml:trace contextRef="#ctx0" brushRef="#br0" timeOffset="4022.1944">11111 8991 289 0,'-3'0'180'0,"1"5"8"16,-4 2-16-16,-4 1 0 15,-1 6 3-15,-8 4-17 16,-3 5-22-16,-5 4-58 16,-1 1-27-16,1 4-28 15,1-4-42-15</inkml:trace>
  <inkml:trace contextRef="#ctx0" brushRef="#br0" timeOffset="5498.2012">10598 8552 290 0,'1'0'162'0,"2"-3"-29"16,1-4-12-16,-1-1-1 16,4-1 6-16,-5 5 25 15,2 0 7-15,-1 3-9 16,-4 0-21-16,0 0-51 16,0 1-23-16,0 0-39 15,-1 0-10-15,-2 14-7 16,-7 42-2-16,9-18 2 15,2 0 0-15,0-4 2 16,0-1 2-16,4-6 1 16,-2-4 1-16,0-7-1 15,0-8 2-15,-2-14 3 16,3-6 1-16,-3-13 16 16,0-3 12-16,-1-1 15 15,-4-4 3-15,3 5-8 0,1 2-13 16,1 7-17-16,0-1-6 15,1 5-6-15,0 4-2 16,0 0-3-16,1 9-1 16,2 3-5-16,-3 2 1 15,-1-3-1-15,0 9 3 16,-2 20 2-16,-4 55 0 16,1-38 4-16,1-4 8 0</inkml:trace>
  <inkml:trace contextRef="#ctx0" brushRef="#br0" timeOffset="209523.7209">22489 14831 545 0,'-3'0'353'16,"-3"0"-38"-16,8-3-138 16,-2 2-18-16,11-4-39 15,56-20 4-15,-2 5-16 0,11 1-20 16,2-3-38-16,-2-1-14 16,-21 4-14-16,-11 1 4 15,-14 6 12-15,-4 2 3 16,-9 4 5-16,-6 4 2 15,-6 6 3-15,-5 2 4 16,-7 14 2-16,-1 8-7 16,-4 17-17-16,1 11-11 15,-1 14-12-15,-1 5-3 0,1 0-2 16,-2-4-1-16,7-14 0 16,5-9-2-16,2-18-56 15,7-13-72-15</inkml:trace>
  <inkml:trace contextRef="#ctx0" brushRef="#br0" timeOffset="210039.2094">23480 14059 942 0,'-15'-6'452'16,"-16"1"-193"-16,2 5-85 0,-9 9-109 16,5 11-42-16,1 13-43 15,-1 10-12-15,18 18-5 16,2 4 3-16,25 8 15 16,12-4 5-16,10-12 7 15,10-5 2-15,3-24 10 16,6-10 13-16,10-18 31 15,0-12 30-15,2-24 73 16,-9-7 28-16,-17-20 19 16,-11-5-7-16,-28-3-54 15,-9-1-32-15,-26 10-39 16,-7 6-22-16,-11 16-28 16,-7 10-12-16,3 17-40 15,4 6-53-15,17 15-187 16,7 2-176-16</inkml:trace>
  <inkml:trace contextRef="#ctx0" brushRef="#br0" timeOffset="210367.5615">23530 14081 1151 0,'0'-3'501'0,"-1"-5"-264"15,-1 2-55-15,1 6-81 16,-2 1-37-16,2-1-46 16,0 0-7-16,0 7-4 15,-5 21-1-15,-10 48-2 16,5-21-1-16,1 12-2 15,1 4 1-15,2-4 0 16,0-3 1-16,0-16 3 16,2-8 0-16,1-13 5 15,3-9 1-15,0-8 30 16,-1-8-56-16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02T11:36:11.225"/>
    </inkml:context>
    <inkml:brush xml:id="br0">
      <inkml:brushProperty name="width" value="0.05292" units="cm"/>
      <inkml:brushProperty name="height" value="0.05292" units="cm"/>
      <inkml:brushProperty name="color" value="#FF0000"/>
    </inkml:brush>
  </inkml:definitions>
  <inkml:trace contextRef="#ctx0" brushRef="#br0">9702 8972 758 0,'-19'10'356'16,"-15"7"-151"-16,6 11-116 16,4 3-44-16,15 11-29 15,9 3 0-15,17 1 10 0,12 1 4 16,12-11 9-16,11-8 34 15,-3-19 22-15,0-12 26 16,-6-16 62-16,-11-10 8 16,-8-12 19-16,-11-1-12 15,-18-8-40-15,-7 0-40 16,-14 7-55-16,-4 6-19 16,-2 12-34-16,1 4-11 15,4 17-49-15,0 2-61 0,6 12-185 16,6 9-166-16</inkml:trace>
  <inkml:trace contextRef="#ctx0" brushRef="#br0" timeOffset="218.6963">9898 9028 768 0,'-5'-2'480'0,"-3"-2"-25"16,-6 7-130-16,-7 13-142 15,-4 6-61-15,-11 12-69 16,-4 4-25-16,2-1-70 0,5 0-123 16</inkml:trace>
  <inkml:trace contextRef="#ctx0" brushRef="#br0" timeOffset="1109.1231">12744 8696 424 0,'-3'-11'316'0,"-5"-14"53"16,8 3-60-16,-2 4-76 15,0 3-31-15,2 8-57 16,-2 6-34-16,1 8-55 16,1 8-26-16,1 16-32 15,2 8-1-15,1 12 2 16,0 3 1-16,0-2 2 15,-3-6 1-15,0-15 0 16,0-8 0-16,2-15 8 16,-3-7 4-16,0-11 16 15,-6-13 20-15,1-15 28 16,1-9 6-16,0-7-8 0,6 5-17 16,-2 9-36-16,2 10-11 15,0 15-3-15,0 7-86 16</inkml:trace>
  <inkml:trace contextRef="#ctx0" brushRef="#br0" timeOffset="1577.7511">12378 9098 1037 0,'-2'-6'477'16,"2"0"-242"-16,5 3-57 15,12 16-108-15,5 9-30 16,13 10-21-16,2 8 1 16,2 2-1-16,1 3-4 0,-8-2-1 15,-2-5 5-15,-5-9-111 16,-6-7-120-16</inkml:trace>
  <inkml:trace contextRef="#ctx0" brushRef="#br0" timeOffset="1804.8011">12707 9087 1133 0,'-2'-4'509'0,"2"-5"-245"16,-7 3-50-16,0 9-91 16,-7 5-38-16,-10 11-53 15,-2 10-12-15,-14 12-12 16,0 2-2-16,1 5-3 15,2-2-1-15,12-6 3 16,8-4-34-16,10-18-87 16,7-6-50-16,10-17-288 15</inkml:trace>
  <inkml:trace contextRef="#ctx0" brushRef="#br0" timeOffset="2414.0175">12774 9357 652 0,'2'2'363'0,"4"0"-60"0,3 8-166 15,1 1-24-15,0 2-54 16,-3 3-13-16,0 5-15 15,-3-3-5-15,-2-3-4 16,0-3-1-16,-2-9 9 16,0-3 2-16,-1-5 2 15,0 4-4-15,1-1-16 16,0-21 0-16,8-31 17 16,0 33 15-16,2 8 10 15,2 5-3-15,-2 8-24 16,0 4-14-16,-3 10-8 15,-1 4-1-15,-2 5 1 16,-2 1-1-16,0-4-2 16,0-7-3-16,2-9-4 0,1-3-3 15,6-10 1-15,-3-2 2 16,4-6 2-16,1-2 1 16,-2 4-1-16,3 2-2 15,1 9 0-15,-1 5 0 16,-4 8 2-16,-2 5 1 15,-7 3 3-15,-1 4 0 16,0-4 1-16,4-1-62 16,8-8-293-16</inkml:trace>
  <inkml:trace contextRef="#ctx0" brushRef="#br0" timeOffset="2758.0033">13286 9354 791 0,'0'0'429'15,"1"2"-71"-15,3 6-207 16,-3 3-43-16,-4 6-47 16,-3 6-19-16,-7 4-20 15,-1 0-4-15,-2-8-3 16,0-4-11-16,1-13-5 15,0-4-4-15,3-9-3 16,2-8 8-16,4-3 19 16,4 1 18-16,2 2 18 0,3 5 7 15,8 7-16-15,-2 6-17 16,4 10-13-16,-4 5-6 16,1 8-1-16,2 2 0 15,3 0-3-15,1-3-1 16,3 1-40-16,0-9-58 15,-3-5-257-15</inkml:trace>
  <inkml:trace contextRef="#ctx0" brushRef="#br0" timeOffset="2945.4118">13367 9406 1116 0,'4'4'483'0,"9"5"-258"15,5 4-82-15,3 3-76 16,5 2-21-16,-2 3-22 16,1 0-6-16,-2-2-72 15,-4-6-93-15</inkml:trace>
  <inkml:trace contextRef="#ctx0" brushRef="#br0" timeOffset="3086.0016">13588 9336 1059 0,'-13'5'539'0,"-5"5"-176"16,-7 11-154-16,-4 7-67 15,0 9-70-15,0 5-28 16,-2 2-32-16,3-3-72 16</inkml:trace>
  <inkml:trace contextRef="#ctx0" brushRef="#br0" timeOffset="68679.9827">22131 15629 734 0,'6'-5'405'0,"5"-9"-96"16,-7 10-70-16,-4 3-27 15,-9 9-50-15,-6 4-24 16,-10 11-57-16,-9 6-20 15,-9 5-27-15,-6 12-11 16,-8 7-12-16,-3 0-4 16,-4-3-2-16,5-7-1 15,9-11-2-15,10-3-2 16,12-10-5-16,8 3-4 0,18-9-10 16,7-4-2-16,22 4 3 15,17-5 9-15,28 7 26 16,7 3 11-16,2 8 14 15,-5 3-3-15,-18-2-14 16,-8 2-3-16,-2-8-40 16,-9-6-116-16</inkml:trace>
  <inkml:trace contextRef="#ctx0" brushRef="#br0" timeOffset="69148.6215">22938 15815 1037 0,'-8'-7'507'15,"-13"-9"-158"-15,-3 2-87 16,-14 6-90-16,-7 3-45 0,-13 9-81 16,-2 10-30-16,8 18-37 15,10 11-12-15,16 19-3 16,12 6 6-16,17 6 8 15,11-2 5-15,19-8 3 16,11-4 2-16,20-19 4 16,7-12 3-16,5-28 6 15,5-15 4-15,-12-26 49 16,-1-7 27-16,-14-11 23 16,-16-2 6-16,-30 6-31 15,-21-2-24-15,-33 5-29 16,-9 4-10-16,-5 8-74 15,7 14-47-15,14 18-215 16</inkml:trace>
  <inkml:trace contextRef="#ctx0" brushRef="#br0" timeOffset="69445.8131">23072 15851 991 0,'-5'0'426'0,"-8"11"-233"15,-3 4-48-15,-8 21-74 16,-5 14 13-16,-7 12-17 16,-2 9-8-16,-8 2 3 15,-2-5-34-15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02T10:48:18.700"/>
    </inkml:context>
    <inkml:brush xml:id="br0">
      <inkml:brushProperty name="width" value="0.05292" units="cm"/>
      <inkml:brushProperty name="height" value="0.05292" units="cm"/>
      <inkml:brushProperty name="color" value="#FF0000"/>
    </inkml:brush>
  </inkml:definitions>
  <inkml:trace contextRef="#ctx0" brushRef="#br0">19136 6845 1138 0,'-4'-5'482'16,"-5"-3"-288"-16,2 2-45 16,5 11-77-16,2 4-27 15,4 15-26-15,1 7-3 0,2 13 3 16,0 3 4-16,5 6 5 16,2 2-2-16,5-1-4 15,0 0-5-15,1-1-4 16,0-2 1-16,-5-7 3 15,-3-8 1-15,-1-10 12 16,-2-9 9-16,-5-16 24 0,2-5 9 16,-1-24 2-16,-1-11-5 15,3-26-23-15,0-9-10 16,4-6-20-16,0 2-7 16,3 17-9-16,-2 14-4 15,-4 19 1-15,-3 10-2 16,-1 18-5-16,2 2 1 15,2 13-5-15,5 11 2 16,8 6 3-16,0 7 2 0,4 5 3 16,-3 0 2-16,-4 4 2 15,-1-3 1-15,-2-2 2 16,-2-4 0-16,-4-9 2 16,0-5 0-16,-4-10 4 15,-1-7 4-15,8-18 10 16,-2-11 5-16,9-23 10 15,-1-12 3-15,-3-16-2 16,-2-2-4-16,-6 3-15 16,-3 4-7-16,-4 15-11 15,0 10-2-15,-4 16-6 16,0 10-7-16,4 15-75 16,0 5-96-16</inkml:trace>
  <inkml:trace contextRef="#ctx0" brushRef="#br0" timeOffset="275.799">19978 7069 1014 0,'4'2'482'0,"5"-2"-192"0,3 0-82 16,15 0-92-16,3 1-38 16,6 3-42-16,0 0-11 15,-5 2-9-15,-1-2-29 16,-3 1-163-16,1-3-185 15</inkml:trace>
  <inkml:trace contextRef="#ctx0" brushRef="#br0" timeOffset="478.6685">20076 7186 1166 0,'3'0'533'0,"9"1"-240"16,10 2-39-16,12 0-93 16,7-3-41-16,2 0-67 15,-2 0-16-15,0 0-33 16,-4 0-114-16</inkml:trace>
  <inkml:trace contextRef="#ctx0" brushRef="#br0" timeOffset="1697.3609">20834 6748 584 0,'-2'-6'380'0,"-2"-3"-2"16,3 5-163-16,-1 14-129 16,0 10-43-16,2 32-26 15,0 14 4-15,-4 12 5 0,-1 5 2 16,1-10-7-16,-2-7 1 15,4-15 0-15,3-9 2 16,1-15 0-16,4-25-17 31,-4-1-85-31,2 1-93 0</inkml:trace>
  <inkml:trace contextRef="#ctx0" brushRef="#br0" timeOffset="1900.0123">20747 6826 751 0,'0'-8'382'0,"7"-10"-111"16,9 4-60-16,20 3-77 15,9 6-36-15,6 5-44 16,8 0-16-16,1 3-17 16,-3-1-2-16,7 1-30 15,-7 4-48-15,-9 2-181 16,-10 5-202-16</inkml:trace>
  <inkml:trace contextRef="#ctx0" brushRef="#br0" timeOffset="2103.09">20864 7053 987 0,'19'0'426'16,"29"-4"-243"-16,4 2-37 15,1 4-78-15,-2-1-24 16,-9 7-44-16,-11 0-133 0</inkml:trace>
  <inkml:trace contextRef="#ctx0" brushRef="#br0" timeOffset="2876.6563">21534 6787 442 0,'3'0'176'16,"2"2"-85"-16,0 4-66 16,6 6 18-16,-10 11 58 15,-2 8 31-15,-14 17 38 16,-8 6 5-16,-6 7-34 15,2-2-29-15,6-6-53 16,6-8-21-16,6-15-15 16,5-6-2-16,8-17 7 15,-4-4 4-15,0-14-18 16,0-8-35-16,5-6-130 16,5-1-118-16</inkml:trace>
  <inkml:trace contextRef="#ctx0" brushRef="#br0" timeOffset="3173.3997">21600 6787 450 0,'-3'-4'323'15,"-3"-2"28"-15,3 3-152 16,-2 9-129-16,4 8-39 16,4 16-34-16,3 10-5 0,10 13 10 15,5 5 19-15,9-5 17 16,5-5 3-16,2-6-3 15,-1-8-11-15,-7-6-4 16,-4-4 0-16,-15-6 22 16,-4-2 28-16,-19-5 22 15,-9-2 4-15,-18-4-14 16,-10-1-11-16,-3-4-11 16,2-3-4-16,12-5-13 15,3-3-22-15,16-2-43 16,-1 1-31-16,14 4-105 15,7 0-68-15,14 5-324 16</inkml:trace>
  <inkml:trace contextRef="#ctx0" brushRef="#br0" timeOffset="3579.7465">21901 7022 880 0,'3'-3'421'0,"2"-1"-171"15,-1 1-77-15,6 12-98 16,0 6-25-16,3 11-20 15,1 3-5-15,-6 1-1 16,4-2-1-16,-8-3-1 16,0-2 0-16,-4-4 3 15,0-5 4-15,-2-7 16 16,-4-7 6-16,-3-10 6 16,0-6 10-16,3-10-8 15,7-2-9-15,6-4-17 16,5 6-21-16,10 0-12 15,2 2-2-15,10 10 1 16,-3-1 0-16,-6 10-5 16,-2 8-82-16</inkml:trace>
  <inkml:trace contextRef="#ctx0" brushRef="#br0" timeOffset="3939.2196">22404 7158 1506 0,'-1'-4'653'0,"0"0"-373"15,0-2-76-15,-1 5-127 16,2 0-56-16,0 0-284 16</inkml:trace>
  <inkml:trace contextRef="#ctx0" brushRef="#br0" timeOffset="4320.7568">22918 6722 1024 0,'-16'0'455'0,"-15"7"-249"0,-1 7-73 16,1 18-92-16,4 13-42 16,5 19-24-16,8 6 8 15,10 2 26-15,5-6 12 16,16-9 11-16,5-4-1 0,9-10-8 15,4-4-1-15,-1-10-30 16,2-6-87-16</inkml:trace>
  <inkml:trace contextRef="#ctx0" brushRef="#br0" timeOffset="4523.9586">22950 7120 1083 0,'-2'-2'488'0,"10"4"-203"16,6-1-118-16,15 3-94 16,10 5-20-16,3-3-30 15,1 1-80-15</inkml:trace>
  <inkml:trace contextRef="#ctx0" brushRef="#br0" timeOffset="4929.9803">23417 7013 986 0,'0'-12'506'0,"-1"-11"-165"0,-2 0-125 15,-2 4-42-15,-3 1-76 16,5 9-36-16,-3 9-52 16,2 8-22-16,4 15-22 15,0 5-2-15,5 12 9 16,-3 2 9-16,4 2 13 16,2-3 4-16,-7-5 5 15,2-3 5-15,-5-6 4 16,-3-6 3-16,-2-11 6 15,-4-2 2-15,-2-9 6 16,-2-3-2-16,0-1-10 16,3 0-8-16,9 0-24 15,3 3-8-15,12 1-7 16,2 1 1-16,12 2 13 16,1 1 6-16,5 1 8 15,4-2 1-15,-5-2 7 0,2-2-48 16,-8-4-168-16,-2 1-183 15</inkml:trace>
  <inkml:trace contextRef="#ctx0" brushRef="#br0" timeOffset="5133.0651">23657 6737 1118 0,'3'2'480'0,"6"9"-231"15,6 14-103-15,2 31-64 16,7 16-17-16,-4 13-30 16,-4-2-5-16,-15-6-9 15,-9-9 3-15,-10-6-3 16,-3-3 1-16,4-21-11 16,4-10-76-16</inkml:trace>
  <inkml:trace contextRef="#ctx0" brushRef="#br0" timeOffset="5640.9592">20103 8038 837 0,'18'-3'332'0,"27"-2"-234"16,8 1-17-16,14 8-29 15,-8-1-24-15,-14 9-191 16</inkml:trace>
  <inkml:trace contextRef="#ctx0" brushRef="#br0" timeOffset="5828.0612">20208 8166 944 0,'17'-1'489'0,"10"-2"-136"15,16 3-196-15,7 0-36 16,-3 1-70-16,-6 3-41 16</inkml:trace>
  <inkml:trace contextRef="#ctx0" brushRef="#br0" timeOffset="6093.6236">20745 8137 963 0,'22'0'466'0,"26"3"-178"16,5 2-36-16,10 1-89 16,0 2-47-16,-2-1-58 15,-4 1-29-15,-14-4-253 16</inkml:trace>
  <inkml:trace contextRef="#ctx0" brushRef="#br0" timeOffset="6546.6444">21588 7874 774 0,'1'-1'361'0,"5"1"-137"15,-1 13-82-15,1 18-69 16,0 9 5-16,-5 19 1 16,-1 3-4-16,-2 2-13 15,-2-2-12-15,1-3-14 0,-1-3-3 16,7-12-59-16,0-10-95 15</inkml:trace>
  <inkml:trace contextRef="#ctx0" brushRef="#br0" timeOffset="6726.7285">21577 7822 1186 0,'17'-10'480'0,"25"-9"-301"15,12 4-41-15,13 7-60 16,-1 7-27-16,-3 3-39 0,-6 5-6 16,-9 7-86-16,1 0-107 15</inkml:trace>
  <inkml:trace contextRef="#ctx0" brushRef="#br0" timeOffset="6945.622">21694 8125 721 0,'11'2'408'0,"18"-2"-53"16,10 4-73-16,6-2-104 15,0-2-52-15,-1 0-75 16,-5 0-63-16</inkml:trace>
  <inkml:trace contextRef="#ctx0" brushRef="#br0" timeOffset="7250.6785">22322 7980 1156 0,'0'-1'485'15,"-2"1"-268"-15,-2 17-139 16,-4 8-27-16,-5 13-26 16,-1 3-4-16,-4 7-11 15,1 4 0-15,2-2 26 0,5-2-53 16,6-13-129-16,4-7-123 16</inkml:trace>
  <inkml:trace contextRef="#ctx0" brushRef="#br0" timeOffset="7531.8629">22327 7897 566 0,'7'-25'393'0,"4"-27"21"0,-7 28-172 15,-1 11-55-15,-3 16-104 16,2 12-49-16,4 20-57 16,6 11 2-16,8 11 8 15,2-1 6-15,13-2 8 16,0-3 4-16,-1-5 6 15,2-3 2-15,-11-10 5 16,-4 0 0-16,-13-9 0 16,-6-3-1-16,-9-5 3 15,-9-5 1-15,-12-2-1 16,-9 2-3-16,-6-4-7 16,0 0-2-16,6-3 1 15,1 0-35-15,4-2-163 16,8 1-233-16</inkml:trace>
  <inkml:trace contextRef="#ctx0" brushRef="#br0" timeOffset="7875.543">22688 8125 896 0,'7'10'364'0,"12"14"-221"16,-2 5-21-16,0 3-30 15,-4 3-13-15,-5-5-20 16,-1-2-17 0,-4-7-4-16,1-5 5 0,-3-12 20 15,2-5 5-15,4-12 4 16,-4-9 3-16,9-9-9 15,-1-3-10-15,3 1-22 16,7 5-17-16,1 8-20 16,7 3 2-16,6 12 15 15,-1 3 6-15,1 7 3 16,-2 2-3-16,-9 5-9 16,-4-7 3-16,-11 5-11 15</inkml:trace>
  <inkml:trace contextRef="#ctx0" brushRef="#br0" timeOffset="23041.3537">5598 6824 587 0,'-5'-15'327'0,"-2"-15"-35"15,-2 15-143-15,-3 5-1 16,1 6-47-16,-1 4-34 15,5 12-47-15,7 8-10 16,-1 28-13-16,0 13 1 16,1 24 2-16,0 10 0 15,0 8 3-15,0 0 5 16,7-4 9-16,1-11 3 0,7-25-22 16,3-11-44-16,0-28-113 15,1-8-67-15,-6-16-60 16,-5-9 40-16,-10-15 119 15,-9-13 103-15,-9-10 155 16,-2-9 27-16,-3 3 35 16,4 3-24-16,12 13-56 15,7 4-22-15,15 10-29 16,11 6-7-16,14 4-7 16,14 8 1-16,13 9-7 15,8 10-10-15,-3 10-12 16,-9 6-8-16,-11 7-7 15,-10 1 0-15,-14 6 3 16,-10-4 5-16,-23 2 9 16,-12 1 6-16,-22-5 5 15,-2 3-1-15,-16-10-1 16,-2-10 1-16,5-12 3 16,7-9 0-16,18-12-12 15,8 2-10-15,11-5-27 16,4 0-23-16,6 10-82 15,2 0-76-15</inkml:trace>
  <inkml:trace contextRef="#ctx0" brushRef="#br0" timeOffset="23650.5729">3289 6690 547 0,'-4'12'193'0,"-4"27"-142"16,0 25-47-16,0 44 2 0,-4 15 0 15,1 48-18-15,-1 14 46 16,3 46 14-16,-2 17 1 15,6 36 10-15,-1 24-52 16,0 24 13-16,5 22 29 16,-8 16 29-16,1 1 11 15,-3 9-1-15,-4-3-20 16,2-3-22-16,-1 1-7 16,-1-13-15-16,3-5-6 0,-5-22 0 15,0-22 2-15,0-32 13 16,-3-26-70-16</inkml:trace>
  <inkml:trace contextRef="#ctx0" brushRef="#br0" timeOffset="24181.7108">2455 13222 968 0,'0'-7'379'0,"3"-5"-259"0,11 16-101 16,9 14-23-16,14 25-11 15,9 15 6-15,16 22 11 16,2 3 3-16,2-9 5 16,-2-4 0-16,-4-22-2 15,-6-10 63-15,-5-21 62 16,-7-13 38-16,0-27 68 16,-2-16-32-16,6-32-26 15,7-12-43-15,12-15-64 16,5 4-29-16,-10 17-40 15,-14 14 3-15,-23 30-46 16,-10 11-101-16</inkml:trace>
  <inkml:trace contextRef="#ctx0" brushRef="#br0" timeOffset="47291.9687">13905 6516 754 0,'0'-3'343'0,"0"-2"-173"16,2 6-53-16,-2-1-72 15,2 6-18-15,6 24 1 16,18 52-4-16,-3-25-2 15,5 7-2-15,-2 6-9 16,3 3-1-16,-5-9 1 16,-2-6 1-16,1-14 43 15,-5-15 16-15,-5-13 36 16,0-12 28-16,-6-9 6 16,2-10-2-16,-1-19-22 15,-4-10-25-15,-2-29-44 16,-1-8-17-16,0 1-19 15,1 4-5-15,-2 25-8 16,2 11-3-16,1 17 0 16,-1 6-3-16,3 9-10 15,1 8-3-15,2 9-7 0,8 10-1 16,2 21 9-16,2 7 4 16,5 20 8-16,0 8 2 15,0 2-26-15,-2-7-3 16,-2-19 0-16,-3-16 2 15,-1-25 39 1,0-11 30-16,1-20 46 16,-1-9 20-16,2-26 22 15,2-10-19-15,0-14-43 16,1-5-19-16,-1 14-32 16,-4 6-5-16,-11 11-7 15,-3 11-1-15,-7 16-45 16,0 7-50-16,1 22-142 0,0 5-148 15</inkml:trace>
  <inkml:trace contextRef="#ctx0" brushRef="#br0" timeOffset="47542.1835">14686 6816 833 0,'12'0'453'0,"24"0"-112"15,3 1-111-15,14 2-129 16,3 3-46-16,-2 2-71 15,0 1-82-15</inkml:trace>
  <inkml:trace contextRef="#ctx0" brushRef="#br0" timeOffset="47948.3157">14737 7054 745 0,'6'-3'381'15,"3"-3"-120"-15,25 4-154 16,13-3-27-16,21 5-56 16,13 0-19-16</inkml:trace>
  <inkml:trace contextRef="#ctx0" brushRef="#br0" timeOffset="48401.0969">15601 6681 777 0,'-15'-5'410'16,"-21"-7"-118"-16,-1 5-135 16,-2 7-49-16,-2 3-73 15,6 11-24-15,6 12-35 16,4 1-5-16,12 18-8 15,9 6-3-15,13 6 10 16,13 1 9-16,19-12 31 16,13-9 21-16,18-20 41 15,3-10 13-15,5-17 15 16,-5-12 16-16,-10-20 25 16,-11-6 15-16,-34-12 1 0,-19 0-23 15,-36 8-60-15,-18 6-32 16,-11 11-53-16,4 6-80 15</inkml:trace>
  <inkml:trace contextRef="#ctx0" brushRef="#br0" timeOffset="50336.227">13174 9219 659 0,'12'-2'317'15,"25"-6"-94"-15,16 1-49 16,28 5-17-16,19 1-19 16,8 7-46-16,-2 3-20 0,-17 2-37 15,-11 0-10-15,-14-8-2 16,-10-3 0-16,-14-6 5 16,-10-4 1-16,-9-3 3 15,-11-1-2-15,-9 2-16 16,-3 3-9-16,-7 4-14 15,2 3-4-15,0 3 3 16,2 0 3-16,2 1 3 16,2 1 0-16,1-3 2 15,0 0 0-15,0 0-1 16,0 0-9-16,0 0-8 16,0 23 0-16,0 58 4 15,-1-10 9-15,1 18 8 16,1 6 5-16,3-6 11 15,2-11 12-15,1-12 20 16,1-8 2-16,0-23-3 0,4-6-11 16,0-16-468-16</inkml:trace>
  <inkml:trace contextRef="#ctx0" brushRef="#br0" timeOffset="80925.0557">19315 14418 650 0,'-5'-6'346'0,"-2"-1"-124"0,10 11-77 16,30 31-105-16,18 16-35 15,24 22-5-15,11 6 1 16,15 17 2-16,6 9 5 16,5 5 1-16,-3 1 2 15,-16-13-2-15,-9-3 0 0,-10-7 3 16,1-5 2-1,-11-13-6-15,-7-20-35 0</inkml:trace>
  <inkml:trace contextRef="#ctx0" brushRef="#br0" timeOffset="81440.728">19917 15038 420 0,'-1'-6'259'0,"2"-6"-1"16,9-1-71-16,9 0-64 15,12 2-20-15,15-1-35 16,14 8-10-16,36 14-17 16,12 7-10-16,11 21-14 15,0 5-1-15,-12 16-2 16,-4 11-2-16,-9 23-2 16,-5 8-1-16,-19-6 4 15,-7-6 1-15,-17-24 2 16,-8-17 1-16,-15-19 6 15,-7-11-23-15,-9-11-65 16,-3-1-111-16</inkml:trace>
  <inkml:trace contextRef="#ctx0" brushRef="#br0" timeOffset="83945.4345">20731 14733 599 0,'-10'6'311'16,"-7"5"-91"-16,4 15-122 15,2 8-26-15,14 11-42 16,9 1-7-16,21-4-6 15,11-8 17-15,16-21 31 0,1-9 11 16,-6-22 5-16,-5-9 23 0,-14-18 13 16,-3-11 7-16,-15-19 13 15,-11-6-34-15,-27-11-31 16,-15-7-13-16,-23 5-40 16,-11 14-13-16,-9 30-18 15,1 26-15-15,15 30-4 16,18 9-10-16,40 17-18 15,19 3-3-15,54 1 16 0,21-3 15 16</inkml:trace>
  <inkml:trace contextRef="#ctx0" brushRef="#br0" timeOffset="88733.6606">20073 12788 796 0,'0'-13'402'0,"2"-16"-122"15,-1 3-46-15,1 6-74 32,1 6-42-32,-1 14-64 0,3 5-18 15,3 13-34-15,1 13-3 16,7 24-1-16,5 11 0 15,3 10 2-15,-2-3 2 16,-2-16 2-16,-3-10 0 16,-3-16 2-16,0-7 1 15,-3-10 4-15,1-7 22 16,-2-12 31-16,2-5 7 16,2-15 8-16,-1-8-19 15,2-14-31-15,-1-4-7 0,1-2-13 16,0 3-4-16,-2 13-5 15,-4 7-3-15,-9 15-9 16,2 8-7-16,1 15-7 16,-2 8 0-16,10 21 5 15,1 8 6-15,2 7 8 0,8 4 3 16,-2-4 2-16,6-2 2 0,-2-10 1 16,-1-8 1-16,2-17 5 15,-3-9 3-15,1-16 11 16,0-11 5-16,-4-17 4 15,-1-7 22-15,-2-14-1 16,1-3-5-16,-2 4-9 16,-3 6-29-1,-3 20-13-15,-2 10-9 16,-2 20-88-16,-3 4-123 16</inkml:trace>
  <inkml:trace contextRef="#ctx0" brushRef="#br0" timeOffset="89219.3119">21379 12708 601 0,'9'-2'336'16,"6"-2"-42"-16,-3 1-44 15,-12 3-70-15,-4 6-40 16,-7 4-73-16,-4 5-29 0,-5 8-28 16,-6 2-4-16,-11 5 0 15,-1 4 3-15,-5-2 1 32,4 0 1-32,8-1-2 15,1-5-3-15,13-1-6 0,4-7-4 16,13-7 9-16,9-1 11 15,14-2 36-15,8 6 9 16,12 4-2-16,4 5-3 16,-3-4-22-16,-4 1-4 15,-10-10-3-15,-5 2-28 0</inkml:trace>
  <inkml:trace contextRef="#ctx0" brushRef="#br0" timeOffset="89759.8296">22018 12778 452 0,'-11'-5'260'0,"-8"-7"-41"15,-4 3-48-15,-5 5-83 16,3 4-27-16,-5 11-40 16,-1 4-10-16,2 9-11 15,2 5-2-15,7 12-8 16,8 5 8-16,12 7 18 16,3-2 11-16,14-7 18 15,3-5-4-15,14-10 22 16,5-4 14-16,12-18 26 15,10-6 10-15,5-18-2 16,3-4 15-16,-14-10 8 16,-12-3 3-16,-29-7-7 15,-19-6-33-15,-33-2-38 0,-11-1-19 16,-6 8-30 0,6 7 14-16,16 10-162 15,8 6-156-15</inkml:trace>
  <inkml:trace contextRef="#ctx0" brushRef="#br0" timeOffset="110173.9361">6070 9065 431 0,'8'-2'271'0,"7"-8"16"15,-6 2-13-15,-9-7-20 16,-6-2-34-16,-8-2-60 15,-5-2-25-15,-11-5-44 16,-4 0-21-16,-14-3-35 16,-7 1-18-16,-7 17-24 15,0 10-12-15,3 23-19 16,9 10-7-16,20 12-10 0,9 0-1 16,24-2 9-16,9-4 7 15,20-5 18-15,6-4 8 16,14-10 9-16,4-4 3 15,3-14 3-15,-2-2 3 16,-12-14 5-16,-4-6 2 16,-9-13 3-16,-3-13 1 15,-3-23-1-15,-4-7 1 16,-1-29 2-16,-7-6 0 16,-8 6-1-16,-4 0 13 0,-6 36-2 15,-1 11 9-15,-4 28 13 16,-3 10-16-16,-3 14-10 15,0 6-17-15,0 12-26 16,3 11-7-16,7 22-1 16,2 13 4-16,8 21 9 15,4 13 4-15,9 14 7 16,3 4 2-16,0-2 3 16,-2-13 2-16,-8-22 2 15,-5-16 1-15,-3-16 3 16,0-10 0-16,1-12 3 15,6-9 19-15</inkml:trace>
  <inkml:trace contextRef="#ctx0" brushRef="#br0" timeOffset="113412.9208">5977 10516 210 0,'16'-1'189'0,"13"-2"38"16,-6-4 23-16,-4-5 9 16,-6-7 0-16,-5-2-25 15,-10-7-34-15,-4-2-19 0,-11 0-45 16,-3-3-12-16,-6 0-54 16,-3 1-17-16,-5 5-26 15,-6 4-8-15,-6 11-19 16,-6 6-10-16,-3 14-14 15,2 10-7-15,8 15-8 16,7 9-1-16,19 12 2 16,9 6 5-16,16 4 11 15,9-2 6-15,9-8 6 16,12-6 1-16,12-16 3 16,5-6 1-16,17-25 2 15,-5-9 3-15,-5-20 3 16,-1-11 2-16,-17-5 6 15,-4-4 3-15,-16 3 9 16,-14 2 6-16,-18 6 3 16,-7 6-2-16,-9 14-7 15,1 9-3-15,3 16-7 0,2 9-2 16,11 11-8-16,12 10-3 16,15 3-1-16,9 3 1 15,11 0 4-15,-3-4 1 16,-1-3 0-16,-2 2 68 15</inkml:trace>
  <inkml:trace contextRef="#ctx0" brushRef="#br0" timeOffset="115961.5719">6145 11830 628 0,'8'-14'358'0,"3"-16"-36"0,-13 3-37 16,-24 9-75-16,-13 2-26 31,-12 9-64-31,-14 6-34 16,-11 11-46-16,-4 10-22 16,-2 20-34-16,11 15-21 15,24 20-2-15,16 6 3 16,30 2 17-16,18-5 15 0,33-10 4 0,15-5 0 15,23-21 6-15,2-12 1 0,2-26 32 16,-9-11 9-16,-17-14 9 16,-15-3 4-16,-27 5-58 15</inkml:trace>
  <inkml:trace contextRef="#ctx0" brushRef="#br0" timeOffset="117351.8697">12274 13049 767 0,'0'-9'351'0,"-1"-9"-152"15,4 6-36-15,3 9-67 16,1 6-25-16,5 22-47 16,-2 9-6-16,1 22-8 15,1 9-4-15,3 15 0 16,2 1 0-16,1-7 2 15,2-7 2-15,-2-28 2 16,-3-11 3-16,0-17 8 16,0-11 8-16,0-16 17 15,3-11 6-15,-4-28 3 16,-3-8-4-16,-4-11-17 16,-4 2-8-16,-1 14-17 0,0 15-4 15,0 18 6-15,1 6 2 16,-2 17-16-16,6 7-4 15,4 17-15-15,8 11-4 16,12 18 14-16,-1 7 4 16,3 5 5-16,-1-3 1 15,-4-8 4-15,0-11 2 16,-4-15 2-16,-2-13 3 16,-4-17 34-16,0-9 19 0,-6-19 36 15,1-6 14-15,-6-19-27 16,3-8-17-16,-4-6-31 15,1 2-18-15,-2 16-9 16,-3 7-4-16,2 15-10 16,0 8-5-16,1 11-94 15,-1 9-109-15</inkml:trace>
  <inkml:trace contextRef="#ctx0" brushRef="#br0" timeOffset="117559.3958">13135 13320 741 0,'13'-2'366'15,"20"-3"-109"-15,7 3-120 0,9 3-52 16,2 5-35-16,-6 4-35 15,-7 1-51-15</inkml:trace>
  <inkml:trace contextRef="#ctx0" brushRef="#br0" timeOffset="117715.7927">13179 13483 851 0,'12'0'398'0,"28"4"-177"16,3-2-48-16,13-2-80 15,1 2-19-15,-6 0-219 16</inkml:trace>
  <inkml:trace contextRef="#ctx0" brushRef="#br0" timeOffset="118309.2087">13881 13118 677 0,'11'5'354'0,"21"5"-60"16,8 0-63-16,18-2-77 15,3 1-42-15,-7-1-87 16,-2 6-143-16</inkml:trace>
  <inkml:trace contextRef="#ctx0" brushRef="#br0" timeOffset="120458.5703">13816 13168 969 0,'-1'-3'447'0,"-2"-5"-192"16,2 3-44-16,1 4-88 16,4 4-39-16,-4-3-58 15,6 20-14-15,17 63-7 16,-14-19 0-16,-3 14 2 15,-3 3 1-15,-3-8 0 0,0-11-19 16,0-13-107-16,5-13-112 16</inkml:trace>
  <inkml:trace contextRef="#ctx0" brushRef="#br0" timeOffset="120599.3486">13767 13409 626 0,'6'-7'392'0,"13"-7"46"16,12 0-240-16,25 6-95 16,9 7-32-16,15 8-31 15,-2 7-82-15</inkml:trace>
  <inkml:trace contextRef="#ctx0" brushRef="#br0" timeOffset="121138.1307">14533 13243 1135 0,'-9'7'437'0,"-13"16"-324"0,-4 10-46 16,-4 19-35-16,2 6-13 15,6 3-5-15,6-7 0 16,11-17-8-16,4-8 1 16,8-20 8-16,4-5 9 15,5-16 16-15,2-10 5 0,4-17 4 16,-3-11-6-16,-3-16-11 15,-4-7-4-15,-6 1-13 16,1 10-7-16,-1 25-12 16,1 15-10-16,2 21-20 15,-1 6-4-15,8 19-1 16,10 5 4-16,12 16 18 16,3 7 6-16,10 3 9 15,2 0 2-15,-2-7 5 16,-1-9 3-16,-14-7 1 15,-9-7 1-15,-15-6 3 16,-7-2 3-16,-16-8 10 16,-12-2 3-1,-20-1-2-15,-13-5-3 0,-12-4-10 16,-6-1-3-16,3 1-7 16,4 2-2-16,16 0-30 15,14-2-57-15,29 4-204 16</inkml:trace>
  <inkml:trace contextRef="#ctx0" brushRef="#br0" timeOffset="121466.1661">14912 13433 862 0,'12'0'402'16,"12"1"-158"-16,10 12-127 16,2 7-18-16,2 10-24 0,-10 1-9 15,-9-2-20 1,-2-4-1-16,-11-11-6 0,3-2 3 16,-5-10 19-16,-3-4 4 15,1-13 12-15,-2-8 2 16,0-8-24-16,6-8-15 15,7-2-30-15,12 3-8 16,16 5-1-16,6 14 2 0,11 15 5 16,-2 7-3-16,-14 16 9 15,-7 3-48-15</inkml:trace>
  <inkml:trace contextRef="#ctx0" brushRef="#br0" timeOffset="125450.4674">19537 13995 888 0,'3'0'376'0,"17"0"-178"15,14 0-92-15,36 3-45 16,12-2-13-16,13 9-197 16</inkml:trace>
  <inkml:trace contextRef="#ctx0" brushRef="#br0" timeOffset="125744.0013">20193 13965 659 0,'3'-14'336'0,"1"-24"-82"16,3-6-50-16,2-3-44 15,-1 1-19-15,2 13-22 16,-3 8-8-16,0 16-29 16,-2 8-17-16,-2 16-38 0,1 11-14 15,-1 20-10-15,2 10 0 16,-2 8 3-16,1-5-1 16,1-11 27-16,2-8-73 15</inkml:trace>
  <inkml:trace contextRef="#ctx0" brushRef="#br0" timeOffset="126056.8198">20965 13700 742 0,'5'-4'406'0,"2"-2"-32"16,-7 4-112-16,-6 5-83 15,-4 6-41-15,-10 7-85 16,-9 3-26-16,-13 3-16 16,-6 2-2-16,-1 1-2 15,4 0-7-15,15 4-9 16,7-2-7-16,12-3-5 16,11-3-1-16,21-3 9 15,13-4 6-15,25-2 8 16,8-1 6-16,-7 1 7 15,-8 2 0-15,-21-2 30 0,-8-1-77 16</inkml:trace>
  <inkml:trace contextRef="#ctx0" brushRef="#br0" timeOffset="126587.5641">21524 13803 772 0,'0'-5'423'0,"-2"-6"-116"16,-7 3-100-16,-5 2-29 16,-4 4-71-16,-5 0-31 15,2 9-46-15,-3 5-23 16,3 14-30-16,5 8-4 15,9 10 3-15,10 4 4 16,13-1 13-16,6-7-1 0,11-9-2 16,2-8-22-16,8-12-108 15,4-6-105-15</inkml:trace>
  <inkml:trace contextRef="#ctx0" brushRef="#br0" timeOffset="126837.5045">21851 13938 617 0,'-5'-13'364'0,"-11"-12"-33"16,-7-5-88-16,-6 0-112 15,-1 4-34-15,0 8-63 16,7 9-26-16,7 16-28 16,1 9-13-16,9 12-6 15,7 4 6-15,14 0 13 16,7 0 4-16,10-7 6 15,4-5 3-15,2-12 31 0,-1-4 15 16,-7-11 40-16,-7-7 13 16,-14-5-7-16,-7-5-8 15,-13 1-59-15,-5 3-79 16</inkml:trace>
  <inkml:trace contextRef="#ctx0" brushRef="#br0" timeOffset="127072.2107">22069 13833 1242 0,'15'7'500'0,"24"9"-345"16,3 6-47-16,2 5-53 15,-8 0-30-15,-19 1-10 16,-11-6 2-16,-12-6 4 15,-6-2 5-15,-20-13 7 16,-4-1 0-16,-11-8-49 16,4-5-85-16</inkml:trace>
  <inkml:trace contextRef="#ctx0" brushRef="#br0" timeOffset="127446.7272">22394 13869 837 0,'0'1'320'16,"2"7"-223"-16,-9 7-29 16,7 13-26-16,1 2-2 15,5 3-21-15,9-2 24 0,9-10 35 16,3-4 19-16,8-15 43 15,3-7-1-15,-1-15 1 16,-3-8-13-16,-8-16-23 16,-6-6-21-16,-18-9-27 15,-8-3-4-15,-26-1-9 16,-12-2-5-16,-11 5-18 16,-1 8-9-16,7 20-21 15,10 12-9-15,12 22-4 16,12 8-3-16,15 12 7 15,8 4 4-15,21 3 6 16,9 2 2-16,20-2-80 16,5-1 19-16</inkml:trace>
  <inkml:trace contextRef="#ctx0" brushRef="#br0" timeOffset="127984.0927">23195 13766 635 0,'1'-2'321'16,"4"-1"-93"-16,-3 1-30 15,-2 2-53-15,-1 0-32 0,0 0-46 16,-6 3-22-16,-24 8-24 16,-33 17-5-16,26-10-9 15,1 5-2-15,3 1-5 16,4 0 0-16,10 0 15 15,4-1 12-15,11-2 11 16,9 1 4-16,10-2-7 16,6-2-4-1,18-1 7-15,4-4 0 0,9-2-5 16,4-2-7-16,-3-2-125 16</inkml:trace>
  <inkml:trace contextRef="#ctx0" brushRef="#br0" timeOffset="128452.7206">23769 13690 1186 0,'-12'-4'467'0,"-11"-4"-301"16,-4 3-68-16,-2 5-67 15,4 7-21-15,4 11-44 16,4 10-6-16,8 15 9 16,7 7 3-16,13 10 12 15,5-1 6-15,14-8 7 16,2-10 3-16,11-15 8 16,4-9 21-16,0-16 40 15,4-4 26-15,-10-24 38 16,-7-6 7-16,-13-14 5 15,-15-6-4-15,-18-3-19 16,-19 3-27-16,-19 10-51 16,-6 8-2-16,-7 12-157 0,8 7-419 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02T10:59:08.864"/>
    </inkml:context>
    <inkml:brush xml:id="br0">
      <inkml:brushProperty name="width" value="0.05292" units="cm"/>
      <inkml:brushProperty name="height" value="0.05292" units="cm"/>
      <inkml:brushProperty name="color" value="#FF0000"/>
    </inkml:brush>
  </inkml:definitions>
  <inkml:trace contextRef="#ctx0" brushRef="#br0">2926 10998 940 0,'-4'-10'420'16,"-8"-11"-196"-16,5 9-37 16,4 9-75-16,3 3-45 15,3 12-56-15,8 10-17 0,7 16-7 16,2 9 9-16,6 24 4 16,2 6 0-16,-6 10 2 15,2 4 0-15,-4-5 2 16,-2-5 1-16,4-13 1 15,-2-9 2-15,0-18 3 16,0-11 3-16,-4-21 36 16,-1-8 20-16,-5-18 41 15,0-14 8-15,-7-20-26 16,-3-15-19-16,-7-8-42 16,-1-4-12-16,0 2-12 15,5 8-5-15,3 12-4 16,1 14-3-16,1 19-7 15,3 10-7-15,3 19-11 16,4 9-1-16,8 19 4 16,4 10 4-16,7 18 10 15,4 4 2-15,3 6 4 16,-2-1 3-16,-8-9 3 0,-2-4 1 16,-11-18 2-16,-1-7 1 15,-3-15 4-15,0-10 3 16,-1-17 7-16,-3-12 5 15,-1-18 11-15,4-8 1 16,0-16 8-16,1-1 3 16,-3-13 4-16,-1-5 1 15,-3 1-11-15,2 0-6 0,-2 19-14 16,-3 11-6-16,-4 17-4 16,-1 6-4-16,2 11-18 15,-2 0-42-15,5 10-233 16,5 6-380-16</inkml:trace>
  <inkml:trace contextRef="#ctx0" brushRef="#br0" timeOffset="296.7999">4008 11406 974 0,'3'0'432'16,"20"4"-211"-16,11 1-86 15,11 1-61-15,9 4-24 16,-7-3-20-16,1-3-8 0,1-4-137 16,-2-3-367-16</inkml:trace>
  <inkml:trace contextRef="#ctx0" brushRef="#br0" timeOffset="531.1164">4040 11566 979 0,'14'4'449'15,"12"4"-223"-15,22-4-31 16,10-3-21-16,12-1-56 15,-2-4-26-15,-11 4-58 0,-7-1-17 16</inkml:trace>
  <inkml:trace contextRef="#ctx0" brushRef="#br0" timeOffset="1124.7359">4928 11024 1084 0,'-1'1'415'15,"4"9"-279"-15,5 13-60 0,6 21-35 16,-1 17 4-16,-3 25-14 16,-2 5-2-16,-6 2-3 15,-1-3-5-15,-2-17-2 16,-6-9 0-16,3-17 1 16,-5-9 4-16,2-16 3 15,2-7-17-15,3-16-107 16,3-9-163-16</inkml:trace>
  <inkml:trace contextRef="#ctx0" brushRef="#br0" timeOffset="1312.1796">4991 11056 1098 0,'15'-2'445'0,"28"1"-292"0,14 1-39 16,13 6-69-16,8 3-15 16,-5 0-12-16,-8 2-5 15,-13-3-64-15,-9 3-117 16</inkml:trace>
  <inkml:trace contextRef="#ctx0" brushRef="#br0" timeOffset="1531.0752">5030 11443 1147 0,'14'3'459'0,"25"1"-289"16,13-3-20-16,24-3-47 15,3-1-28-15,-7 2-82 16,-5 3-113-16</inkml:trace>
  <inkml:trace contextRef="#ctx0" brushRef="#br0" timeOffset="1999.5181">4959 10681 971 0,'3'-2'432'16,"2"-3"-215"-16,11 5-104 16,15 2-17-16,19 0-32 15,12-1-14-15,15-1-15 16,3 2-7-16,-8 2-15 16,-5 2-2-16,-15-2 2 15,-16 0 2-15,-13-2 5 16,-3-2 8-16,-17-5 11 15,-5-3 0-15,-8-7-3 16,-8-1-8-16,3 3-18 16,2 2-5-16,5 6-13 15,6 4-13-15,1 1 1 16,9 7 5-16,2 3 18 16,3 3 24-16,-4 6 19 15,-7-2 6-15,-3 1-3 0,1 0-8 16,-3-3-11-16,-1-2-36 15</inkml:trace>
  <inkml:trace contextRef="#ctx0" brushRef="#br0" timeOffset="2639.9915">5835 11513 901 0,'-7'-2'367'0,"-6"5"-252"16,6-1-52-16,17 7-63 16,7 2-7-16,10-7 13 15,6 0 37-15,-4-2 58 16,-6-3 23-16,-6-4 62 15,-9-3 1-15,-4-3-16 16,-4-2-17-16,-8-6-50 16,0 2-25-16,-10 1-31 15,-1 2-14-15,1 10-31 16,2 4-9-16,9 5-9 16,2 2-2-16,9 1 5 15,0 0 4-15,6-5 5 16,4-1 3-16,-3 0 54 15,1 2-126-15</inkml:trace>
  <inkml:trace contextRef="#ctx0" brushRef="#br0" timeOffset="3467.9333">6636 11109 856 0,'1'5'390'16,"-2"-1"-179"-16,-13 23-99 0,-3 6-17 15,-12 23-46-15,-1 15-13 16,4 12-25-16,-4-2-2 16,9-7 4-16,1-12 0 15,9-20-1-15,6-6-4 16,5-16-41-16,3-8-12 15,5-17-28-15,-1-14-21 16,0-20 6-16,2-11-1 16,-2-18 21-16,7-8 23 0,7-2 27 15,1-2 13-15,5 19 30 16,-4 11 28-16,-9 18 46 16,-5 9 16-16,-6 11-15 15,3 6-28-15,0 6-49 16,4 5-16-16,2 11-6 15,4 4 3-15,12 13 8 16,4 6-1-16,16 6-5 16,3 4 0-16,1 2-1 15,-6-2 0-15,-12-7 0 16,-3-3 2-16,-12-5 1 16,-3-5 4-16,-10-5 6 15,-7-2 7-15,-13-8 10 16,-4 2 2-16,-11-2 3 15,-8-5-4-15,-18-2-6 16,-9-5-5-16,-5-4-4 0,1-5-3 16,14-6-8-16,9-2-6 15,18 3-12-15,9 3-15 16,16 9-43-16,7 3-53 16,15 8-235-16</inkml:trace>
  <inkml:trace contextRef="#ctx0" brushRef="#br0" timeOffset="3811.6719">7192 11462 755 0,'7'15'344'15,"6"7"-187"-15,0 7-27 16,1 1-24-16,-2-5-38 16,-2 1-9-16,-4-8-20 15,1-6-1-15,-8-10 61 16,-3-2 5-16,-2-11 18 16,-4-7 7-16,4-7-46 15,4-6-6-15,8-4-24 16,9 0-13-16,14-3-23 15,6 3-3-15,0 8-10 16,-2 5-4-16,1 16-5 16,-8 7-2-16,0 15-5 0,-6 6-17 15,-9 5-148-15,-1 2-237 16</inkml:trace>
  <inkml:trace contextRef="#ctx0" brushRef="#br0" timeOffset="4256.4823">7112 11001 1123 0,'0'-5'464'0,"5"2"-275"16,8-4-54-16,25 4-73 15,16 5-15-15,17-1-30 16,7 6-4-16,-3-2-4 16,-10 0-1-16,-12 2 1 15,-8-2-1-15,-15 3 5 16,-8-4 2-1,-9-4 15-15,-7-2 8 0,-9-10 5 16,-2-4-2-16,-5-5-15 16,2 1-11-16,4 2-15 15,1 8-9-15,4 7-11 16,4 3 2-16,2 9 6 16,1 6 6-16,-3 8 9 15,-4 1 2-15,-5-2 6 16,-5-2 1-16,3-4 0 15,3-1-3-15,5-6-146 16</inkml:trace>
  <inkml:trace contextRef="#ctx0" brushRef="#br0" timeOffset="4725.1107">8324 11343 968 0,'14'2'424'0,"24"5"-244"0,8-3-26 16,8-3-86-16,5-1-27 16,-1-2-18-16,-3-1-10 15,-10 2-156-15,-2 0-179 16</inkml:trace>
  <inkml:trace contextRef="#ctx0" brushRef="#br0" timeOffset="4959.8284">8387 11541 657 0,'3'5'405'16,"1"2"12"-16,17-4-208 16,9 5 5-16,16-8-36 15,7 0-28-15,7 2-49 16,-3-6-25-16,-10 0-40 16,-3 1 34-16,-14 1-252 15</inkml:trace>
  <inkml:trace contextRef="#ctx0" brushRef="#br0" timeOffset="5553.0405">9750 10670 614 0,'-19'3'297'0,"-32"16"-116"16,-2 11-62-16,-1 38-72 15,-3 18-22-15,11 29-25 16,10 15-2-16,22 7-2 15,14-2 2-15,20-13 8 16,8-14 5-16,13-24 4 16,11-9 1-16,15-16 5 15,6-7-4-15</inkml:trace>
  <inkml:trace contextRef="#ctx0" brushRef="#br0" timeOffset="6256.0106">10109 11287 820 0,'-10'-18'404'0,"-2"-23"-147"0,6-1-51 16,14 3-88-16,11 6-21 16,15 10-26-16,6 9-15 15,8 11-10-15,0 7-17 16,-4 14-16-16,-5 4 1 16,-12 9 0-16,-8 3-1 15,-19 7 0-15,-7 5-1 16,-16 6 1-16,-7-1 0 15,-8-4-2-15,-6-4 0 0,-2-15-12 16,1-4-11-16,9-11-20 16,3-3-3-16,15-3 7 15,9-4-4-15,14-3-1 16,11-4-4-16,18-1-7 16,6 0 17-16,6 8 26 15,-2 1 8-15,-6 6 10 16,-7-1-2-16,-9-2 34 15,-2 3-100-15</inkml:trace>
  <inkml:trace contextRef="#ctx0" brushRef="#br0" timeOffset="6521.5641">10677 11360 880 0,'5'-4'454'16,"0"-5"-127"-16,1 4-134 15,-5 10-117-15,0 7-34 16,-2 11-34-16,-2 3-1 16,-3 5-3-16,0 0-1 15,6 2 0-15,3-5 2 16,6-5 12-16,2-6 4 0,3-7 4 15,1-2 1-15,-1-8 18 16,0-2-55-16,-4-6-222 16</inkml:trace>
  <inkml:trace contextRef="#ctx0" brushRef="#br0" timeOffset="6693.4022">10684 11154 1189 0,'-1'0'455'0,"-1"-2"-340"15,0-1-72-15,2 3-124 16</inkml:trace>
  <inkml:trace contextRef="#ctx0" brushRef="#br0" timeOffset="7037.2182">10466 11004 795 0,'5'-6'370'16,"9"-4"-149"-16,7-4-84 15,21 12-52-15,6 1-14 0,11 3-10 16,-1 5-9-16,-5 0-19 15,-1 3-4-15,-4-3-11 16,-1-2-2-16,-7-5 3 16,-8-6 3-16,-17-4 13 15,-4-1 5-15,-7-5 1 16,-6 3-5-16,0 3-19 16,0 0-15-16,1 12-31 15,2 1-8-15,9 10-1 16,2 3 6-16,1 2 23 15,-3 1 9-15,-8-5 9 16,-2 1 5-16,-5-6 5 16,-2 0-2-16,1-4-232 15</inkml:trace>
  <inkml:trace contextRef="#ctx0" brushRef="#br0" timeOffset="7490.0844">11413 11231 1149 0,'-3'0'483'0,"0"4"-298"16,-1 7-56-16,3 16-84 15,1 6-21-15,1 17-17 16,3 4-1-16,-3 2-2 16,1-3 1-16,2-11 3 0,1-6 0 15,5-13 3-15,-3-4 2 16,-2-9-46-16,0-6-52 15</inkml:trace>
  <inkml:trace contextRef="#ctx0" brushRef="#br0" timeOffset="7661.9343">11213 11434 972 0,'8'-1'477'0,"12"-1"-170"16,9-1-70-16,17 1-29 15,-7 2-48 1,-19 0-43-16,0 0-25 0,63-1-58 16,-4-3-12-16</inkml:trace>
  <inkml:trace contextRef="#ctx0" brushRef="#br0" timeOffset="8427.3753">11967 11140 762 0,'0'0'326'0,"5"-6"-167"16,5 1-13-16,22-7-21 15,11 2-1-15,15 4-28 0,6 5-18 16,0 8-31-16,-8 3-17 16,-7 4-12-16,-13 1-4 15,-19 3-5-15,-12 0 1 16,-22 1 6-16,-9 2 3 15,-8 0 3-15,1-4-1 16,6-2-12-16,9 0-7 16,14-1-13-16,5 3-7 15,11 2 2-15,9 3 2 0,11 3 12 16,4 3 1-16,4 0 2 16,-8 2 2-16,-17 0 3 15,-8-2 4-15,-21 0 6 16,-11-2 3-16,-13-4 7 15,-6-3 2-15,5-13 5 16,4-4-1-16,11-8-32 16,7-6-23-16,8-3-83 15,6-2-79-15</inkml:trace>
  <inkml:trace contextRef="#ctx0" brushRef="#br0" timeOffset="8614.8555">12736 11305 1257 0,'1'-7'553'16,"7"-8"-280"-16,-8 2-129 15,-1 10-103-15,1 1-56 16,-3 3-244-16</inkml:trace>
  <inkml:trace contextRef="#ctx0" brushRef="#br0" timeOffset="8864.7595">12727 11508 573 0,'4'7'365'0,"1"15"52"16,3 4-175-16,0 9-96 15,-1 5-35-15,4 10-73 16,-6 7-21-16,-5 13 60 16,0 0-1-16,-9-1-1 15,-4-10 8-15,-2-15-59 16,-3-9-1-16,-11-13 5 16,-4-6 3-16,-9-11 3 15,-2-5-15-15,9-11-61 16,8-8-40-16,20-19-119 15,10-10-91-15</inkml:trace>
  <inkml:trace contextRef="#ctx0" brushRef="#br0" timeOffset="9357.9085">12576 11023 554 0,'2'0'290'0,"7"0"-88"16,16 0-66-16,6 2-12 15,15-6 0-15,6 3 2 16,5-1-27-16,2 2-18 16,-2 2-44-16,-8 1-15 15,-18 2-6-15,-8 1-1 0,-15-2-3 16,-6-2-1-16,-6-2-14 16,-3-1-11-16,6 0-8 15,0-1-1-15,-13-5 11 16,-27-26 7-16,36 19-5 15,-1 3-7-15,15 4-1 16,3 4 4-16,4 8 15 16,9 4 13-16,-1 11 23 15,-4 2 16-15,-5 1 23 16,-8-1 17-16,-14-5 1 16,-5-1-12-16,-10-1-21 15,0-4-25-15,3-2-549 16</inkml:trace>
  <inkml:trace contextRef="#ctx0" brushRef="#br0" timeOffset="9810.5289">13232 10647 704 0,'15'15'332'0,"29"31"-78"16,9 21-163-16,20 31 21 15,6 9-24-15,-18 8-15 16,-12 2-30-16,-37-1-16 15,-21-5 1-15,-25-14-1 16,-7-13 3-16,-8-29-9 16,8-9-17-16,6-19-76 0,8-10-77 15</inkml:trace>
  <inkml:trace contextRef="#ctx0" brushRef="#br0" timeOffset="10201.4257">14141 11377 727 0,'4'-14'386'15,"4"-7"-108"-15,-8 0-95 16,-4 4-32-16,-1 8-54 16,-3 2-25-16,-3 8-50 15,4 5-23-15,-2 6-20 16,2 6-5-16,5 5 4 16,3 0 5-16,11 0 11 15,0-4 6-15,3-8 31 16,-3-7 14-16,-3-7 45 15,-1-4 16-15,-4-7 12 0,-6-3 1 16,-3-3-29-16,-3 2-14 16,-2 4-39-16,2 5-17 15,3 4-32-15,5 4-7 16,4 6-54-16,3 0-30 16</inkml:trace>
  <inkml:trace contextRef="#ctx0" brushRef="#br0" timeOffset="10763.4439">14907 10603 523 0,'-32'40'219'15,"-24"34"-129"-15,1 43-59 16,5 12-19-16,20 18-19 16,9 5-2-16,24-12 73 15,12-8 12-15,23-20 35 16,14-14 9-16,11-20-65 15,6-10 1-15</inkml:trace>
  <inkml:trace contextRef="#ctx0" brushRef="#br0" timeOffset="11754.9152">15555 11061 583 0,'18'-4'375'0,"12"-4"-48"15,-14 7-95-15,-5 1-16 16,-14 2-75-16,-3 2-29 16,-13 0-39-16,-3 1-35 15,-5 3-17-15,-5-3-2 16,0-5-1-16,-4-3 0 15,4-1-7-15,3 1-5 16,9 3-7-16,-1 3-6 16,8 4-5-16,2 2-3 15,0 7-4-15,2 4-1 16,-4 7 2-16,2 8 2 0,0 1 9 16,2 3 4-16,9-7 4 15,1-5 0-15,10-10-2 16,3-7-1-16,7-9-4 15,8-2-1-15,12 0-8 16,5 2-5-16,9 12-2 16,0 7 3-16,-6 9 10 15,-9 5 9-15,-20 0 17 16,-8 1 8-16,-20-4 15 16,-4-2 1-16,-13-6-2 15,-6-4 1-15,-6-11-4 16,-4-5-7-16,-1-6-76 15,7-7-82-15,13 0-308 16</inkml:trace>
  <inkml:trace contextRef="#ctx0" brushRef="#br0" timeOffset="12036.5102">16008 11402 1181 0,'7'3'506'0,"2"4"-303"15,0 1-29-15,-8 8-82 16,-1 2-30-16,-5 5-29 16,-5 4-8-16,-2 3-10 15,-3-2-6-15,6 0-4 16,3-4-1-16,10-3 0 15,4-3-1-15,10-9 0 16,0-4 1-16,2-7-16 16,-2-4-53-16,-6-8-197 15</inkml:trace>
  <inkml:trace contextRef="#ctx0" brushRef="#br0" timeOffset="12184.2941">16015 11205 1296 0,'0'-4'510'0,"3"2"-331"15,5 1-133-15,-3 1-26 0,10 0-174 16</inkml:trace>
  <inkml:trace contextRef="#ctx0" brushRef="#br0" timeOffset="12511.9571">15916 10983 763 0,'11'-5'349'0,"23"-3"-103"0,7 4-78 16,14 3-17-16,8 2-18 15,-1 1-57-15,0 1-26 16,-8-1-29-16,-6 3-3 15,-19-4 2-15,-6 0 1 16,-13-2 8-16,-4-3 2 16,-6-4 0-16,-3 0-3 15,-1 0-14-15,-1 0-10 16,3 7-18-16,2 1-8 0,3 2-11 16,-3-2 2-16,0 0 12 15,7 15 5-15,13 32 15 16,-20-33 6-16,-5-3 5 15,-2-1-15-15,-4 0-235 16</inkml:trace>
  <inkml:trace contextRef="#ctx0" brushRef="#br0" timeOffset="12871.6113">16770 11283 1175 0,'1'-6'541'15,"1"-2"-228"-15,0 4-81 16,-1 11-119-16,0 9-43 16,3 16-65-16,2 6-2 0,1 10 0 15,-1 6 1-15,-1-8 1 16,0-6 0 0,0-4 2-16,2-12 2 0,0-6-2 15,1 0 15-15,-2-10-86 16,-2-2-58-16,1-6-197 15</inkml:trace>
  <inkml:trace contextRef="#ctx0" brushRef="#br0" timeOffset="13058.6868">16577 11496 719 0,'6'0'369'0,"7"-1"-40"16,13 1-68-16,22-1-33 15,6 0-10-15,18-3-61 16,3 2-14-16,-12-1-44 16,-7-3-31-16,-22 1-88 15,-10-2-52-15</inkml:trace>
  <inkml:trace contextRef="#ctx0" brushRef="#br0" timeOffset="13737.5909">17703 11236 385 0,'-23'8'266'0,"-14"3"-21"15,3-6-48-15,3-5-5 16,16-13-16-16,7-5-9 15,10-10-43-15,10-2-34 16,6-1-55 0,8-2-15-16,12 11 13 15,7 1-4-15,12 11 7 16,3 11 8-16,-1 16-23 16,-7 9-1-16,-23 10-6 15,-14 7-7-15,-34 4-1 16,-15 6 1-16,-19 5-1 15,-7-2-6-15,8-8-1 0,8-11-3 16,15-18-2-16,10-5 6 16,9-13-7-16,8 2-7 15,9-3 9-15,8-3 2 16,14 2 9-16,7 1 13 16,15 1-1-16,6-1-1 15,-2 3 1-15,-4-3-5 16,-18 0 25-16,-9-2-59 0</inkml:trace>
  <inkml:trace contextRef="#ctx0" brushRef="#br0" timeOffset="13941.0174">18193 11261 1191 0,'0'-7'541'16,"0"-5"-254"-16,0 2-162 16,3 3-48-16,1 5-68 15,1 2-15-15,1 6-101 16,1 2-103-16</inkml:trace>
  <inkml:trace contextRef="#ctx0" brushRef="#br0" timeOffset="14151.4092">18265 11526 340 0,'1'22'257'15,"3"29"48"-15,-2 3-60 16,-4 10-77-16,-5 1-1 16,-6 8 3-16,-6-5-3 0,-7-14-37 15,-3-8-22-15,-2-20-56 16,3-7-3-16,1-13-1 15,3-7-8-15,5-18-89 16,3-11-58-16,13-16-142 16,5-12-141-16</inkml:trace>
  <inkml:trace contextRef="#ctx0" brushRef="#br0" timeOffset="14620.0492">18067 10931 750 0,'0'-2'368'15,"0"1"-147"-15,11-5-134 16,9 2-34-16,27 3-33 16,12-4 8-16,25 7 25 15,3 4 6-15,-15 1-12 16,-7 0-7-16,-26 2-12 16,-13-7 0-16,-17-2-1 15,-8 1-3-15,-17-6-23 16,-4-1-7-16,-1-4-8 15,-1-5-2-15,9-7-3 0,3 0-4 16,10 2-20-16,0 4-6 16,11 9 3-16,1 5 5 15,3 8 38-15,4 6 20 16,-3 12 43-16,-8 4 10 16,-6 1-10-16,0 2-11 15,-7-8-23-15,3 0-22 16,-3-5-232-16</inkml:trace>
  <inkml:trace contextRef="#ctx0" brushRef="#br0" timeOffset="14971.602">18782 10704 699 0,'11'7'285'0,"17"16"-120"16,9 18-58-16,8 34 29 0,0 11 6 15,-8 21-25-15,-9 5-11 16,-23 7-50 0,-10-2-9-16,-18-10-20 15,-8-13-2-15,-10-30 34 16,-2-11 16-16,6-23 17 16,8-12 8-16,13-15-22 15,7-4-43-15,7-9-216 16</inkml:trace>
  <inkml:trace contextRef="#ctx0" brushRef="#br0" timeOffset="16805.9761">8331 13086 1140 0,'9'1'422'0,"17"2"-310"15,9-3-46-15,26 2-10 16,10 1-14-16,12 1-22 16,0 1-8-16,-19-3-120 15,-7 1-120-15</inkml:trace>
  <inkml:trace contextRef="#ctx0" brushRef="#br0" timeOffset="17024.6208">8500 13290 1158 0,'9'0'482'0,"14"3"-277"15,15 0-17-15,19 2-11 16,8-2-38-16,1-2-58 15,-8 0-20-15,-7-2-74 16,-6-3-228-16</inkml:trace>
  <inkml:trace contextRef="#ctx0" brushRef="#br0" timeOffset="22880.5825">9491 13249 502 0,'7'0'254'0,"12"-5"-69"16,3-4 9-16,10-12-21 15,4-3-23-15,5-9-52 16,0-3-22-16,-9-5-35 15,-2-2-8-15,-9-1 30 16,-3 1 7-16,-7 10 24 16,-4 9 9-16,-8 15-54 15,-11 13-24-15,6 29-34 16,-3 12-21-16,9 23 10 16,8 7 11-16,-1 4 3 15,1 4 8-15,-2-5 12 16,4-9 4-16,4-20-83 15,2-12-112-15</inkml:trace>
  <inkml:trace contextRef="#ctx0" brushRef="#br0" timeOffset="23224.2844">10286 13023 794 0,'-14'-9'439'0,"-10"-8"-60"0,-9 14-245 16,-2 4-45-16,-3 14-70 15,1 9-27-15,11 12-20 16,6 6 0-16,12 7 4 16,9 4 6-16,14-1 5 15,7-2 0-15,17-10 6 16,6-4 20-16,6-21 38 15,4-11 7-15,-1-19 49 16,-2-10 5-16,-1-18 20 16,-7-5 16-16,-21-6-20 15,-15-2-14-15,-29-1-42 16,-14 7-27-16,-18 12-38 16,-3 8-16-16,-4 24-71 15,5 5-65-15</inkml:trace>
  <inkml:trace contextRef="#ctx0" brushRef="#br0" timeOffset="23739.7565">10886 13257 850 0,'-10'7'359'0,"-7"14"-202"0,2 6-35 16,6 9-50-16,3 4-19 15,6 2-24-15,5-2-23 16,10-6-4-16,6-6 1 16,4-13 10-16,3-5 6 15,-1-12 9-15,1-7 11 16,-10-6-132-16,-3-8-158 0</inkml:trace>
  <inkml:trace contextRef="#ctx0" brushRef="#br0" timeOffset="23927.412">10887 13106 1237 0,'0'-1'488'0,"2"-2"-351"16,5 0-49-16,3-2-21 15,4 4-123-15</inkml:trace>
  <inkml:trace contextRef="#ctx0" brushRef="#br0" timeOffset="24464.8439">11356 13357 433 0,'5'-3'284'0,"0"-7"11"0,1 1-51 0,-1 1-58 15,-5 1-18 1,-4 0-27-16,-3 2-12 0,-4 0-33 16,-1 0-19-16,4 6-40 15,-3 3-21-15,5 4-27 16,3 1-7-16,0 3-3 15,10 2 4-15,5-4 10 16,0 0 7-16,6-5 23 16,-6-5 17-16,-6-5 43 15,-1-2 17-15,-8-5-4 16,-3-1-11-16,-1-1-43 16,0 0-21-16,4 5-122 15</inkml:trace>
  <inkml:trace contextRef="#ctx0" brushRef="#br0" timeOffset="24964.7403">11811 13265 707 0,'-2'-2'423'0,"2"-2"-45"16,0 5-160-16,-1-1-103 15,0 0-40-15,-10 30-27 16,-6 34-12-16,16-21-19 0,1 2-4 16,10-4-2-16,3-5 3 15,7-13 16-15,5-7 6 16,-3-14 10-16,1-4 7 16,-5-11-66-16,-4-5-113 15</inkml:trace>
  <inkml:trace contextRef="#ctx0" brushRef="#br0" timeOffset="25183.1378">11778 13102 790 0,'7'-5'379'0,"7"-5"-142"16,1 6-129-16,-5 1-161 15,3 5-263-15</inkml:trace>
  <inkml:trace contextRef="#ctx0" brushRef="#br0" timeOffset="25870.8844">10757 12810 965 0,'-2'-2'394'16,"5"2"-253"-16,5 2-33 16,16 2-67-16,13 2-4 15,19-1-7-15,8-2-4 16,11-3-1-16,-1 0-2 0,-18-3-1 15,-4-1 1-15,-24-3-36 16,-9 0-11-16,-17-2-10 16,-4 0-4-16,-8 0 29 15,-7 2 3-15,5 7 24 16,-3 1 16-16,6 10 20 16,4 4 13-16,4 4-11 15,3 1-11-15,2-2-17 16,2-3 4-16,7-8-243 15</inkml:trace>
  <inkml:trace contextRef="#ctx0" brushRef="#br0" timeOffset="26370.3588">11669 12820 812 0,'-2'3'372'16,"-1"4"-141"-16,16 0-146 16,12 2-23-16,15-3-4 15,10-1-2-15,9-3-12 16,-3-1-6-16,-5 0-13 16,-7-1-4-16,-17 0 1 15,-6 0-1-15,-12-2 4 16,-6-1 2-16,-3-4-3 15,-3-1-3-15,1-3-12 16,4 3-6-16,4 0-9 16,2 4-4-16,5 4-3 15,0 0-1-15,3 10 2 16,-2 0 2-16,-5 5 17 16,-4 0 12-16,-11 0 13 15,0 0 3-15,-5-6-2 0,-1-2-64 16</inkml:trace>
  <inkml:trace contextRef="#ctx0" brushRef="#br0" timeOffset="28589.2331">12824 13133 595 0,'1'-9'386'0,"0"-8"25"16,-1 3-94-16,-1 12-118 15,0 4-48-15,1 21-92 16,0 12-32-16,2 20-17 16,1 10-3-16,6 4 4 0,-1-5 4 15,0-9 6-15,2-10 23 16,-4-17-83-16,-2-6-56 16,-2-10-255-16</inkml:trace>
  <inkml:trace contextRef="#ctx0" brushRef="#br0" timeOffset="28729.6246">12651 13347 923 0,'14'0'432'16,"7"0"-192"-16,28 0-96 16,13 3-18-16,21-2-67 15,13 5-21-15,-4 1-80 16</inkml:trace>
  <inkml:trace contextRef="#ctx0" brushRef="#br0" timeOffset="29472.2162">13745 12837 996 0,'0'0'382'0,"-7"6"-267"15,-2 12-26-15,-7 19-25 16,-9 9-13-16,2 11-25 0,5-4-12 16,6-7-14-16,13-3-2 15,17-11 0-15,5-4 3 16,18-8 10-16,8-7 4 16,3-6 8-16,1-2 3 15,-13-5-96-15,-7-3-160 16</inkml:trace>
  <inkml:trace contextRef="#ctx0" brushRef="#br0" timeOffset="29659.3172">14025 12836 981 0,'0'-1'417'0,"3"3"-204"16,2 12-75-16,2 18-44 15,3 13 2-15,-2 12-17 16,-2 7-16-16,-5 4-28 15,-1-1-8-15,0 0-9 16,1-5 2-16,9-9-22 16,-1-5-63-16,7-22-256 15</inkml:trace>
  <inkml:trace contextRef="#ctx0" brushRef="#br0" timeOffset="29947.7398">14467 13173 941 0,'0'0'405'16,"-2"2"-205"-16,-1 4-85 15,2-6-67-15,0 3-5 16,-6 23-9-16,-9 36 17 15,11-25-6-15,4 2 0 0,5 0 1 16,8-3-24-16,8-12 3 16,3-2 2-16,7-8 1 15,1-11-1-15,-4-4-57 16,-1-5-75-16</inkml:trace>
  <inkml:trace contextRef="#ctx0" brushRef="#br0" timeOffset="30107.8553">14464 12965 1301 0,'0'-1'512'0,"1"-4"-339"0,6 3-125 15,4 2-29-15,7-1-142 16</inkml:trace>
  <inkml:trace contextRef="#ctx0" brushRef="#br0" timeOffset="30435.5361">14397 12744 987 0,'16'3'351'0,"27"5"-295"0,8 2 3 15,10 5-14-15,4-2-7 16,-3-2-18-16,-1 0 0 16,-14-8 4-16,-8-3 3 0,-19-3 4 15,-10-5-2-15,-10-2-5 16,-5-1-4-16,-5 3-12 15,0 3-2-15,2 5 5 16,1 3 0-16,5 5 5 16,3 7-1-16,3 2-5 15,3 2 36-15</inkml:trace>
  <inkml:trace contextRef="#ctx0" brushRef="#br0" timeOffset="30826.2497">15151 13259 696 0,'-3'-3'408'0,"-3"-5"-57"16,-2 2-174-16,0 2-47 0,-4 3-70 16,1 1-24-1,3 6-36-15,1 2-9 0,3 4-11 16,4 1 2-16,10 1 4 15,4 1 6-15,4-7 24 16,-1-2 18-16,-4-6 62 16,-4-8 30-16,-4-2 18 15,-4-3-9-15,-5 1-57 16,-2 2-33-16,-4 3-115 16</inkml:trace>
  <inkml:trace contextRef="#ctx0" brushRef="#br0" timeOffset="31091.6243">15616 13063 1440 0,'-1'-7'605'0,"1"-8"-335"0,3 6-190 16,1 3-45-16,1 2-82 16,0 6-94-16</inkml:trace>
  <inkml:trace contextRef="#ctx0" brushRef="#br0" timeOffset="31341.5755">15634 13278 803 0,'0'12'416'0,"-2"19"-72"15,2 7-120-15,1 12-86 16,0 0-35-16,4 8-70 15,-6 0-12-15,0-3-8 16,-3 0 5-16,-4-7 8 16,-1-3 4-16,-10-10 7 15,-2-8 3-15,-6-18 4 16,-4-9-3-16,4-18-67 0,3-10-61 16,7-16-200-16</inkml:trace>
  <inkml:trace contextRef="#ctx0" brushRef="#br0" timeOffset="31794.5956">15440 12795 741 0,'-2'-3'385'0,"1"-4"-111"16,5 2-78-16,16 1-90 15,9 1-30-15,20-1-16 16,7 4 0-16,12 1-5 15,1 3-11-15,-3 4-24 16,-6 0-1-16,-21-5 7 16,-12 1-18-16,-23-6-37 0,-7-3-21 15,-13-3-22-15,-4-3 13 16,-1-1 30-16,4 0 15 16,9 2 0-16,7 2-6 15,9 6-11-15,6 2 11 16,5 6 35-16,2 6 22 15,-4 8 62-15,-3 1 10 16,-11 1-1-16,-6-1-9 16,-7-4-40-16,1 1-20 0</inkml:trace>
  <inkml:trace contextRef="#ctx0" brushRef="#br0" timeOffset="32403.8097">16526 13044 1137 0,'3'6'440'0,"6"14"-298"16,4 7-64-16,0 18-16 15,-2 5-5-15,-5 10-7 16,-1 0-7-16,-2-4-9 15,-1-8-3-15,5-15-22 16,0-8-73-16</inkml:trace>
  <inkml:trace contextRef="#ctx0" brushRef="#br0" timeOffset="32560.0257">16324 13244 811 0,'11'-3'403'15,"27"-3"-73"-15,15 4-141 16,22-3-49-16,12 2-30 0,4 0-57 16,0 3-21-16,-6 4-129 15,-11 4-308-15</inkml:trace>
  <inkml:trace contextRef="#ctx0" brushRef="#br0" timeOffset="32872.453">17292 13211 1105 0,'1'-16'479'0,"3"-24"-235"15,-3-1-46-15,1-13-52 16,-1-4-24-16,-1 2-31 0,4 1-12 15,-4 21-23-15,2 8-4 16,-2 18-40-16,0 8-17 16,1 23-19-16,2 11-6 15,6 23 9-15,0 5 7 16,3 8 9-16,1 3 4 16,-6-5 1-16,-1 4 4 15,-5-11 5-15,2-8 3 16,0-19-33-16,4-11-79 15</inkml:trace>
  <inkml:trace contextRef="#ctx0" brushRef="#br0" timeOffset="33356.7217">17978 12911 1030 0,'6'-5'512'16,"2"-4"-215"-16,-9 3-124 15,-4 2-54-15,-11-3-81 16,-2 1-16-16,-7-4-12 16,-3 0 0-16,-2 0-4 15,-4 1-3-15,3 4-7 0,1 3-5 16,0 7-4-16,6 6-1 15,1 8 2-15,0-1 2 16,4 6-2-16,4 0-1 16,6 3 2-1,3-4 1-15,8 0 4 0,0-3 1 16,5-11 3-16,5 1 5 16,13-10 4-16,8 1 1 0,14 1-2 15,6 1-2-15,3 9-4 16,-4-4-1-16,-6 16-1 15,-9 1-1-15,-15 7 0 16,-10 3 1-16,-19-2 17 16,-8-1 10-16,-16-4 11 15,-1-1 3-15,-11-6-8 16,-4-5-2-16,-3-15-1 16,3-3-2-16,10-14-50 15,11-3-78-15</inkml:trace>
  <inkml:trace contextRef="#ctx0" brushRef="#br0" timeOffset="34239.5293">18549 13071 1204 0,'-2'0'596'0,"0"-9"-218"16,-2 8-214-16,4 7-56 15,0-5-90-15,0-1 31 16,0 0-194-16,0 0-130 0</inkml:trace>
  <inkml:trace contextRef="#ctx0" brushRef="#br0" timeOffset="34506.7843">18522 13201 806 0,'-2'7'373'0,"1"12"-102"16,-3 3-107-16,4 19-63 15,3 9-11-15,-1 11-56 16,6 9-14-16,-2-4-8 16,-5-4 2-16,-3-11 5 15,-10-8 3-15,2-10 6 16,-6-6 5-16,-3-12 11 16,1-10 8-16,-8-12-3 0,6-6-7 15,5-13-24-15,4 0-24 16,11-5-51-16,1-2-32 15,9-4-196-15</inkml:trace>
  <inkml:trace contextRef="#ctx0" brushRef="#br0" timeOffset="34882.0809">18385 12833 589 0,'-1'-7'317'0,"-4"-5"-55"15,4 3-38-15,6 2-73 16,5 2-28-16,14 2-56 16,12-1-17-16,9 4-10 15,8 3-4-15,8 3-5 16,-2 0-8-16,-4-1-4 15,-7 0 2-15,-21-4 8 16,-7-1 3-16,-15-4 2 16,-7-3-5-16,-7-3-12 15,-4-4-5-15,-2-1-10 0,2 0-2 16,2 8-6-16,7 4-10 16,4 4-11-16,8 7-6 15,3 2 1-15,1 5 8 16,-1 9 14-16,0-4 10 15,-1 1-93-15</inkml:trace>
  <inkml:trace contextRef="#ctx0" brushRef="#br0" timeOffset="35200.7572">19022 13223 673 0,'0'-3'333'0,"5"-4"-104"0,4-1-35 15,-3 0-21-15,5 2-10 16,-8 3 7-16,-5-2-10 15,-2 4-22-15,3 0-17 0,0 0-48 16,0-1-16-16,0 2-32 16,0 0-14-16,-1 0-11 15,2 0 32-15,0 0-160 16,0 0-128-16</inkml:trace>
  <inkml:trace contextRef="#ctx0" brushRef="#br0" timeOffset="35544.4146">19500 12970 1271 0,'1'2'516'15,"1"7"-328"-15,-2 7-69 16,3 7-64-16,-3 7-21 16,7 5-23-16,-3 0-5 15,1 2-1-15,4 2-2 16,1-6 4-16,2-2 3 0,10-6 10 15,-1-6 5-15,-2-6 7 16,1-5 0-16,-10-6 22 16,2-3-45-16,-2-11-100 15</inkml:trace>
  <inkml:trace contextRef="#ctx0" brushRef="#br0" timeOffset="35794.5567">19423 12721 680 0,'0'-4'471'0,"1"0"62"0,-2-3-215 15,8 0-162-15,0 1-52 16,3 1-78-16,3 4-19 16,0 4-185-16</inkml:trace>
  <inkml:trace contextRef="#ctx0" brushRef="#br0" timeOffset="36325.4983">19268 12519 438 0,'-3'0'304'0,"-6"0"55"16,2 1-98-16,8 0-81 16,3 2-38-16,14-1-57 15,9 0-18-15,21 2-1 16,10 0-2-16,14 0-19 0,7-1-10 15,3 1-17-15,-3-2 0 16,-14 1 4-16,-12-3-16 16,-26-5-12-16,-10 2-12 15,-20-7-17-15,-8-2 13 16,-8 2 9-16,-5-8 8 16,2-2 9-16,3 4 0 0,11 0-13 15,8 8-7-15,8 8-19 16,8 5 9-16,4 12 28 15,0 3 25-15,-3 8 52 16,-7-5 7-16,-10 0 9 16,-7-1-9-16,-6-6-24 15,-4-1-9-15,6-8-84 16,0-2-547-16</inkml:trace>
  <inkml:trace contextRef="#ctx0" brushRef="#br0" timeOffset="36950.3358">20465 12962 1068 0,'-1'-5'482'0,"2"0"-260"0,-1 8-71 16,0-3-103-16,5 30-38 15,5 54-4-15,-1-28 3 16,0 7 9-16,2-5 4 16,-2 0 4-16,-3-5 1 15,1-14-16-15,1-6-40 0,-4-18-240 16</inkml:trace>
  <inkml:trace contextRef="#ctx0" brushRef="#br0" timeOffset="37122.4609">20271 13206 856 0,'5'1'377'0,"16"3"-146"16,11-1-52-16,20-1-1 16,10 1-4-16,14-3-47 15,-1-1-20-15,-3-3-48 16,-6 2-31-16,-18 1-153 15</inkml:trace>
  <inkml:trace contextRef="#ctx0" brushRef="#br0" timeOffset="37747.0332">21571 12845 1100 0,'-19'-2'474'0,"-20"1"-275"15,-1 5-56-15,4 15-85 16,5 7-41-16,5 18-36 16,9 6-11-16,9 11-1 15,7 0 7-15,18 0 12 16,0-2 7-16,13-6 5 15,7-5 3-15,9-13 6 16,6-9 4-16,0-20 10 16,-5-7 8-16,-17-16 24 0,-9-6 29 15,-24-6 8-15,-16-1-3 16,-23 1-25-16,-12 4-34 16,-4 7-23-16,2 5-8 15,14 7-36-15,11 5-59 16,16 4-493-16</inkml:trace>
  <inkml:trace contextRef="#ctx0" brushRef="#br0" timeOffset="38372.024">22092 13018 1131 0,'-2'-9'585'16,"0"-1"-116"-16,2 4-353 15,2-1-60-15,7 7 9 16,1 1-131-16,3-1-526 15</inkml:trace>
  <inkml:trace contextRef="#ctx0" brushRef="#br0" timeOffset="38653.0688">22126 13237 523 0,'-2'15'299'0,"-3"30"13"16,5 11-179-16,3 10-74 15,0 8 1-15,-8-5 80 16,-5-8 11-16,-8-9 14 16,-2-7 10-16,-2-15-91 15,1-2-12-15,-1-15-11 16,-3-6-7-16,8-13-21 15,1-9-50-15,6-12-172 16,7-6-399-16</inkml:trace>
  <inkml:trace contextRef="#ctx0" brushRef="#br0" timeOffset="39074.8406">21933 12686 839 0,'0'-1'384'0,"-4"0"-181"15,8 1-65-15,-4 0-73 16,23 1-34-16,68 8-19 16,-18-3 3-16,10 2 8 15,2 0 3-15,-25-2 4 16,-6-1-3-16,-32-4-28 16,-12-2-12-16,-12-3-24 15,-11-2-4-15,-1 1 21 16,1-1 9-16,2 0 11 15,5 3-9-15,6 3-10 16,5 2 6-16,3 6 17 16,1 2 16-16,-3 3 14 15,1-4-4-15,3 4-13 16,-2-4-1-16</inkml:trace>
  <inkml:trace contextRef="#ctx0" brushRef="#br0" timeOffset="39457.9609">22871 13189 675 0,'0'-7'384'15,"2"-10"-49"-15,-2 3-91 16,-2-1-83-16,0 0-14 0,-10 2-30 16,1-1-11-16,-3 11-45 15,0 3-28-15,5 8-38 16,-1 2-10-16,7 4-3 15,3 1 3-15,8 1 10 16,0 0 5-16,7-4 35 16,-1-4 25-16,-8-8 54 15,5-6 15-15,-11-3-20 16,-2-3-21-16,2 3-34 16,-7-1-74-16</inkml:trace>
  <inkml:trace contextRef="#ctx0" brushRef="#br0" timeOffset="39805.8485">23257 12964 953 0,'2'-5'556'15,"-2"-3"-57"-15,2 6-164 16,-1 2-185-16,0 2-55 0,-1-2-79 16,0 0-15-16,0 0-53 15,6 4-107-15</inkml:trace>
  <inkml:trace contextRef="#ctx0" brushRef="#br0" timeOffset="40059.7375">23304 13211 492 0,'0'17'299'0,"-3"30"-67"16,3 11-1-16,-1 21-93 16,-1 7-6-1,-1 1 8-15,-6 0-82 16,-7-10 0-1,-7-1-4-15,-10-12 22 0,0-13 17 16,1-21 13-16,2-18-6 16,6-25-16-16,3-13-7 15,7-19-150-15,6-6-143 16</inkml:trace>
  <inkml:trace contextRef="#ctx0" brushRef="#br0" timeOffset="40561.1076">23110 12688 656 0,'1'0'358'0,"2"-4"-99"0,11 2-91 15,7 0-35-15,21 2-53 31,7 6-6-31,9 2 5 16,4-1 6-16,0 4-4 16,-1-5-14-16,-10-1-20 15,-11-4-9-15,-21-2 1 16,-11-4-5-16,-12-1-19 0,-7-3-11 16,-9-3-8-16,-3-6-1 15,2 1 4-15,6 3-2 0,15 5-17 16,7 7-10-16,13 3-7 15,1 2-2-15,3 8 20 16,0 1 13-16,-4 8 29 16,-7 1 15-16,-10-4 8 15,-9 0 1-15,-11-2-55 16,-4 0-19-16</inkml:trace>
  <inkml:trace contextRef="#ctx0" brushRef="#br0" timeOffset="41293.8978">19120 13188 566 0,'1'-3'313'0,"-1"-4"-62"16,0 2-44-16,-6-1-80 15,1-1-32-15,-3 4-34 16,-3 0-18-16,0 4-24 15,-3 5-7-15,2 1-22 16,3 5-2-16,-1 0 7 16,6 1 4-16,3 3 4 15,1 0 2-15,6 0 5 16,6-2 8-16,5-7 38 16,1-2 27-16,1-11 36 15,-4-2 10-15,-7-5-11 16,-3-4-13-16,-14 2-18 15,-5-2-10-15,-3 3-22 16,-1 5-16-16,10 6-39 0,4 1-13 16,9 8 36-16</inkml:trace>
  <inkml:trace contextRef="#ctx0" brushRef="#br0" timeOffset="41864.8335">15158 13261 756 0,'-4'-1'399'16,"-1"-1"-19"-1</inkml:trace>
  <inkml:trace contextRef="#ctx0" brushRef="#br0" timeOffset="83484.8696">10791 13935 319 0,'0'0'191'0,"-3"3"-36"31,3 4-43-31,-1 5-18 0,1 0-21 0,10 3-5 0,7 4-14 31,9-3 4-31,13-2 15 16,6-7 10-16,16-11-4 16,9-4-5-16,7-1-20 15,-5 1-12-15,-17 6-8 16,-14 4-2-16,-24 9-1 0,-7 2 7 0,-7 4 7 16,-3 1 2-16,2-6-40 15,5-4-153-15</inkml:trace>
  <inkml:trace contextRef="#ctx0" brushRef="#br0" timeOffset="83937.894">11400 14132 523 0,'0'0'240'0,"2"0"-87"16,4-1-17-16,-6 0 4 15,1-1-1-15,20-7-8 32,31-25-4-32,-26 9-15 15,3 3-20-15,5 4-39 16,-2 9-20-16,5 7-34 15,1 4-5-15,3 6 2 16,5 0 3-16,4-7 3 16,2-6 3-16,3-12 2 0,0-2 2 0,-10-1 7 15,-10 5 4-15,-23 9-108 16</inkml:trace>
  <inkml:trace contextRef="#ctx0" brushRef="#br0" timeOffset="84508.0052">11289 14609 558 0,'5'-1'325'0,"5"-4"-76"0,5-6-49 15,4-11-24-15,-2-8-31 16,-3-5-13-16,-4 3-22 15,-4 3-11-15,-1 5-23 16,-3 6-10-16,-3 5-23 16,1 7-16-16,-4 11-28 15,3 6-8-15,1 9-7 0,5 1 4 16,5 6 9-16,2-1 0 16,0 1 3-16,1 2 2 31,-4-3 2-31,-1-3 2 0,-8-1 3 15,-4-3 2-15,-8-2 2 16,-2 0 2-16,-4-9 2 16,2 0-3-16,1-5-4 15,3-3-4-15,11 2-14 16,1-3-5-16,9-1-4 16,7-3 1-16,11-2 11 15,6-1 7-15,11-4 13 16,3 3 2-16,-3-2 1 0,-2 4 4 15</inkml:trace>
  <inkml:trace contextRef="#ctx0" brushRef="#br0" timeOffset="85418.3226">21935 14098 568 0,'-4'6'280'0,"0"6"-118"16,-1 2-59-16,12 10-80 15,5 1-21-15,7 5-6 16,7 1 18-16,8-10 37 16,8-7 19-16,14-12 40 15,14-4-1-15,12-10-13 16,-4-2-13-16,-7 5-33 15,-14 3-17-15,-21 9-17 16,-4 5-3-16,-15 3 15 16,-4 6-56-16,-5-5-201 15</inkml:trace>
  <inkml:trace contextRef="#ctx0" brushRef="#br0" timeOffset="85871.1629">22600 14350 805 0,'-2'1'358'0,"-2"1"-175"15,4-2-42-15,0-1-36 16,0 0-21-16,29-14-22 15,40-20-5-15,-13 16-23 16,1 1-10-16,7 3-15 16,1 6-5-16,-1 2 0 15,-1 4 0-15,-7 6-2 16,-12 5 0-16,-8 7-2 16,-6-1 3-16,0-2 5 15,-7-3 3-15,5-11 3 16,2-6-1-16,-1-11-13 0,11-2-101 15</inkml:trace>
  <inkml:trace contextRef="#ctx0" brushRef="#br0" timeOffset="86511.923">22602 14728 398 0,'4'-9'283'0,"3"-12"66"15,-3 0-95-15,2-2-64 0,-1 1-18 16,0 3-50-16,-1 1-15 15,-2 7-32-15,-2 4-23 16,0 8-38-16,-3 6-14 16,0 8-20-16,2 3 2 15,2 7 4-15,6 0 4 16,4 4 5-16,3 0 1 0,2-1 4 16,-2 0 3-16,-1-3 2 15,-2 0 3-15,-5-1 0 16,-2-2 0-16,-5-4 2 15,-5 0 0-15,-5-5 4 16,-5-6 2-16,-2-2 6 16,0-5 1-16,4-4-4 15,5 0-5-15,4-4-3 16,10-1 2-16,10-3 11 16,8 2 5-16,14 3-5 15,3 0-5-15,5 4-11 16,-5 3-2-16,-6 2 36 15,-3 5-74-15</inkml:trace>
  <inkml:trace contextRef="#ctx0" brushRef="#br0" timeOffset="110778.509">14488 13953 515 0,'3'-2'273'15,"1"-3"-73"-15,3-1-46 16,4 10-76-16,-3 4-28 16,1 14-37-16,-2 7-6 15,3 6-1-15,5 4-6 0,8-10-2 16,6-3 2-16,9-13 15 16,5-10 9-16,9-5 10 15,4-9 0-15,3 1-11 16,1 3-5-16,-6 9-4 15,-4 10-2-15,-13 9 4 16,-7 2-17-16</inkml:trace>
  <inkml:trace contextRef="#ctx0" brushRef="#br0" timeOffset="111231.5161">15157 14237 709 0,'1'-6'311'0,"3"-9"-165"16,3-2-26-16,10-2-51 15,1 2-26-15,13 3-36 16,6 5-8-16,11 4-7 15,7 5-3-15,10 4 6 16,1 3 2-16,-1 0 3 16,-4-4 3-16,-4-5 62 15,-3-11 9-15,-1-8 61 16,-6-1 20-16,-15-2-39 16,-10 3-3-16,-21 6-86 15,-2 6-109-15</inkml:trace>
  <inkml:trace contextRef="#ctx0" brushRef="#br0" timeOffset="111692.4177">15111 14651 829 0,'-10'-3'376'0,"-15"-4"-175"15,1 4-48-15,-5 4-85 16,6 1-33-16,11 5-59 16,5 3-18-16,18 3-12 15,13 2 0-15,17-1 40 16,6-3 29-16,7-10 60 16,0-6 32-16,1-11 38 15,-5-5 12-15,-10-2 4 16,-9-1-5-16,-20 3-30 15,-13 0-18-15,-20 1-42 0,-11 1-20 16,-17-1-23-16,2 1-12 16,0 2-53-16,8 4-45 15,13 8-132-15,10 5-105 16</inkml:trace>
  <inkml:trace contextRef="#ctx0" brushRef="#br0" timeOffset="111880.1447">15355 14530 843 0,'-16'10'393'0,"-9"8"-177"16,-10 7-119-16,2 3-38 15,3 11-46-15,2-4 23 16</inkml:trace>
  <inkml:trace contextRef="#ctx0" brushRef="#br0" timeOffset="112851.7242">18535 14018 438 0,'-5'0'213'15,"-2"0"-96"-15,5 5-69 16,2 4-4-16,6 4-9 16,2-1 17-16,7 3 33 15,1-2 11-15,7-3 14 16,6 3-5-16,8-8-6 15,8 1-14-15,14-6-36 16,-16 2-13 0,-21 0-16-16,1 0-3 0,64 9-3 15,-6 3-3-15,-23 5 1 16,-36-7 1-16,-9-1 7 0,-7-4-3 16,-3-2-150-16,2-3-205 15</inkml:trace>
  <inkml:trace contextRef="#ctx0" brushRef="#br0" timeOffset="113211.0144">19183 14199 439 0,'-1'-6'283'16,"-3"-4"-20"-16,7 0-89 15,1-2-18-15,9 1-47 16,4 2-25-16,10 0-33 15,4 1-13-15,15 4-29 16,4 3-9-16,7 0-2 16,7 3 0-16,-1 2 4 0,3-2 5 15,7-3 2 1,-1-7 5-16,-3-11 43 0,-4-1 5 16,-24-2 9-16,-12 3-46 15</inkml:trace>
  <inkml:trace contextRef="#ctx0" brushRef="#br0" timeOffset="113687.2072">19122 14575 907 0,'-9'1'380'0,"-17"2"-251"16,0 4-33-16,3 6-68 0,3 4-32 16,13 8-21-16,7 4-3 0,11 6 3 15,6-1 1-15,14-2 5 16,8-4 0-16,10-13 32 16,2-10 32-16,0-17 86 15,-2-7 51-15,-9-12 40 16,-10-5-11-16,-22-3-48 15,-11 1-40-15,-27 3-62 16,-7 4-18-16,-14 11-79 16,3 4-56-16,4 9-159 15,4 7-134-15</inkml:trace>
  <inkml:trace contextRef="#ctx0" brushRef="#br0" timeOffset="113921.526">19359 14603 669 0,'-5'-3'391'0,"-13"1"-33"16,-5 2-151-16,-9 13-98 15,-7 11-45-15,-10 16-46 16,4 6-7-16,6 8 53 16,8 0 205-16</inkml:trace>
  <inkml:trace contextRef="#ctx0" brushRef="#br0" timeOffset="118183.5605">8411 15569 780 0,'18'6'266'0,"30"5"-254"16,15-1-1-16,21-4 7 16,5 1 1-16,-9 0 11 15,-15-3-45-15</inkml:trace>
  <inkml:trace contextRef="#ctx0" brushRef="#br0" timeOffset="118386.2389">8446 15734 788 0,'6'3'400'0,"8"2"-124"16,22 5-92-16,15-3-8 0,24-2-39 15,5-2-9-15,-7-2-63 16,-10 1-9-16,-24 2-157 15</inkml:trace>
  <inkml:trace contextRef="#ctx0" brushRef="#br0" timeOffset="118886.1313">9694 15715 758 0,'19'-15'337'0,"22"-21"-169"16,4-2-10-16,-11-1-49 15,-5 0-8-15,-11 5 5 16,-11 3 12-16,-7 11 20 16,-2 8-19-16,-5 15-61 15,-2 12-32-15,1 19-38 16,1 9-9-16,1 16 6 16,5 6 8-16,1 5 4 15,-1-1 3-15,2-6 7 16,5-8 2-16,1-17 7 15,3-7-64-15,7-15-193 16</inkml:trace>
  <inkml:trace contextRef="#ctx0" brushRef="#br0" timeOffset="119245.6895">10450 15677 618 0,'-14'-11'390'0,"-12"-3"-8"15,0 3-205-15,-1 2-38 16,0 9-88-16,2 4-37 0,-1 17-42 16,10 10-8-16,10 17 2 15,6 5 5-15,18 4 8 16,4 0 3-16,10-15 2 15,5-7 0-15,9-19 8 16,5-11 19-16,5-17 84 16,-2-11 54-16,-11-20 80 15,-7-2 14-15,-25-8-40 16,-17 0-40-16,-28-2-75 16,-16 4-34-16,-7 12-32 15,1 8-47-15,18 21-148 16,9 7-116-16</inkml:trace>
  <inkml:trace contextRef="#ctx0" brushRef="#br0" timeOffset="119706.8974">11388 15493 750 0,'0'0'326'0,"3"5"-126"16,5 10-92-16,7 25-45 16,3 13 11-16,3 22-24 15,-1 5-4-15,-5-3-11 16,0-8-4-16,-7-19-20 16,-2-14-64-16</inkml:trace>
  <inkml:trace contextRef="#ctx0" brushRef="#br0" timeOffset="119862.7079">11308 15774 1071 0,'10'1'416'0,"21"-1"-276"16,12 0-36-16,31-4-12 15,14-2-30-15,16 1-60 16,1-2-93-16</inkml:trace>
  <inkml:trace contextRef="#ctx0" brushRef="#br0" timeOffset="120175.4997">12448 15678 1048 0,'-11'-6'447'0,"-14"-5"-247"15,-5 2-32-15,-4 9-86 16,-4 6-28-16,9 13-54 16,1 8-18-16,13 14-14 15,7 6 0-15,15 11 6 16,4 0 5-16,14-6 2 16,9-6 1-16,11-18 5 15,7-14 4-15,9-20 16 16,1-8 24-16,-12-16 60 15,-9-5 16-15,-20-9 43 16,-13-7-5-16,-24-3-50 16,-9 2-19-16,-20 13-83 15,-4 9-86-15</inkml:trace>
  <inkml:trace contextRef="#ctx0" brushRef="#br0" timeOffset="120565.6694">13325 15610 1202 0,'-2'-6'509'0,"1"0"-313"16,-2 6-51-16,3 0-96 15,0 6-35-15,4 24-26 16,12 70 5-16,-2-20 9 16,2 4 5-16,-2-10 42 15,-3-7-74-15,-3-18-169 16,-4-11-237-16</inkml:trace>
  <inkml:trace contextRef="#ctx0" brushRef="#br0" timeOffset="120706.259">13174 15838 1005 0,'19'-6'512'0,"12"-3"-176"15,25 7-133-15,10 3-47 16,17 9-87-16,5 5-33 0,-13 6-162 16</inkml:trace>
  <inkml:trace contextRef="#ctx0" brushRef="#br0" timeOffset="121162.1441">14380 15703 1022 0,'-6'-9'473'0,"-11"-8"-224"16,-8 4-42-16,-9 6-103 15,0 6-50-15,0 12-66 16,9 13-26-16,9 18-21 16,11 11 0-16,19 16 11 15,10 3 15-15,22-9 17 16,5-10 7-16,12-24 13 16,4-15 8-16,-3-20 42 15,-7-6 41-15,-16-20 57 16,-14-4 14-16,-23-19-20 15,-8-7-33-15,-23-1-63 16,-8 3-22-16,-9 15-62 16,-4 12-74-16</inkml:trace>
  <inkml:trace contextRef="#ctx0" brushRef="#br0" timeOffset="121521.828">15291 15567 1081 0,'2'0'455'0,"3"7"-247"16,-1 10-87-16,0 24-51 15,2 9-11-15,-2 17-10 16,2 12-5-16,3-1-8 15,-2-3 0-15,0-16-33 16,2-14-56-16,-3-16-235 16</inkml:trace>
  <inkml:trace contextRef="#ctx0" brushRef="#br0" timeOffset="121677.6494">15188 15913 1176 0,'24'-3'528'16,"40"-7"-260"-16,15 0-60 16,16 3-79-16,-9 2-57 15,-11 7-105-15,-12 1-98 16</inkml:trace>
  <inkml:trace contextRef="#ctx0" brushRef="#br0" timeOffset="122177.53">16580 15678 966 0,'-14'-4'472'15,"-25"-7"-179"-15,-6 4-66 16,-12 12-120-16,1 7-54 16,5 22-62-16,7 8-20 15,20 24-5-15,11 8 4 0,21 8 4 16,13-6 3-16,20-14 1 16,7-10 2-16,18-22 7 15,-1-8 5-15,-7-21 16 16,-8-6 40-16,-25-13 70 15,-12-3 43-15,-19-7 32 16,-7-3-32-16,-21 1-65 16,-7 2-47-16,-7 8-30 15,-8 5-55-15,6 15 147 16</inkml:trace>
  <inkml:trace contextRef="#ctx0" brushRef="#br0" timeOffset="122739.8861">8341 17175 796 0,'8'-5'346'0,"12"-3"-136"16,10-3-46-16,17 7-6 16,5-1-48-16,14 3-80 15,2 2-11-15,-4 4-23 16,-5 3-71-16</inkml:trace>
  <inkml:trace contextRef="#ctx0" brushRef="#br0" timeOffset="122920.0168">8391 17337 1284 0,'24'7'517'16,"16"3"-375"-16,38-5-45 16,15-3-4-16,7-2-1 0,-2-1-100 15</inkml:trace>
  <inkml:trace contextRef="#ctx0" brushRef="#br0" timeOffset="123486.9493">9682 17182 879 0,'17'-11'381'0,"19"-17"-202"15,0-4-24-15,-6 2-50 16,-5-2-31-16,-13 3-11 16,-2 6 0-16,-8 3 5 15,1 5-1-15,-3 13-42 16,-3 6-16-16,0 17-23 16,-4 6-11-16,7 18 0 0,0 8 1 15,6 11 4 1,3 10 8-16,-1-4 13 0,-2 0 6 15,-10-10 10-15,-4-7 3 16,-10-13 4-16,-4-7-9 16,-6-15-14-16,-2-7-3 15,-2-14-8-15,9-5 3 16,13-3 6-16,10-3 6 0,24 2 12 16,7 1 0-16,15 0-1 15,7 4-9-15,11 5-2 16,-3 2-76-16</inkml:trace>
  <inkml:trace contextRef="#ctx0" brushRef="#br0" timeOffset="123971.487">10701 17012 1048 0,'-15'-18'481'0,"-23"-17"-203"0,-7 6-57 16,-5 15-78-16,-3 13-45 0,3 20-77 15,2 15-22-15,11 17-32 16,4 7-5-16,15 15 6 16,10 2 5-16,19 3 10 15,5-2 2-15,18-11 0 16,1-10-1-16,6-21 8 15,13-12 5-15,5-22 11 16,1-12 8-16,-7-12 13 16,-13-5 7-16,-24-7 34 15,-12 3 26-15,-29-2 15 16,-18 3-7-16,-25 11-44 16,-5 9-33-16,6 14 7 15,13 8-85-15</inkml:trace>
  <inkml:trace contextRef="#ctx0" brushRef="#br0" timeOffset="124666.4195">11390 16951 619 0,'13'5'352'0,"30"0"31"15,20-3-208-15,38 3-2 16,8-4-20-16,11-4-49 15,-3-1-29-15,-19-4-42 16,-12-3-5-16,-29 6-19 16,-18 0-26-16,-22 4-98 15,-8 1-48-15,-11-2-96 0,-8-2-20 16,-11-6 26-16,-10 0 43 16,-6 2 128-16,-4 3 74 15,-1 7 101-15,4 8 15 16,5 2 16-16,7 3-21 15,7 7-30-15,3-1-16 0,6 7-39 16,2-1-14-16,4 10-14 16,4 9-3-16,9 11-5 15,2 8 16-15,5 6 26 16,1 2 10-16,-2 0 62 16,-3-3 10-16,-12-7 15 15,-3-6 15-15,-14-9-22 0,-6-6-7 16,-5-15 0-16,-5-9 6 15,-1-19-14-15,4-7-12 16,4-10-41-16,3-1-26 16,7 6-137-16,-1 8-89 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02T11:06:25.787"/>
    </inkml:context>
    <inkml:brush xml:id="br0">
      <inkml:brushProperty name="width" value="0.05292" units="cm"/>
      <inkml:brushProperty name="height" value="0.05292" units="cm"/>
      <inkml:brushProperty name="color" value="#FF0000"/>
    </inkml:brush>
  </inkml:definitions>
  <inkml:trace contextRef="#ctx0" brushRef="#br0">17250 17667 999 0,'0'0'445'0,"0"0"-231"15,1 3-43-15,-2-3-73 16,-1 0-27-16,-3 27-28 15,-13 39-9-15,9-13-20 16,-2 2-5-16,4-1-5 16,0-5-1-16,1-15-40 15,6-11-53-15,1-22-241 16</inkml:trace>
  <inkml:trace contextRef="#ctx0" brushRef="#br0" timeOffset="374.9202">17266 17630 399 0,'0'-1'296'16,"0"-2"62"-16,0 3-115 15,0 0-77-15,0 0-30 16,0 0-42-16,0 0-5 0,4 13-16 16,26 45-15-16,-3-25-28 15,4 6-10-15,5 7-12 16,2 2-2-16,-6 0 1 16,-5-5 3-16,-13-10 3 15,-8-4 1-15,-7-6 36 16,-8-3 13-16,-19-2 22 15,-6-4 11-15,-17-7-17 16,-1 0-15-16,5-7-25 16,6 0-17-16,16-7-55 15,7-2-45-15,18-5-184 16</inkml:trace>
  <inkml:trace contextRef="#ctx0" brushRef="#br0" timeOffset="718.7686">17575 17701 1296 0,'0'6'517'0,"0"10"-322"16,8 7-50-16,10 14-44 16,5 7-21-16,6 5-41 15,0 0-15-15,-1-8-10 16,0-7-2-16,2-7-13 15,-1-6-39-15,-3-5-170 16,-6-3-126-16</inkml:trace>
  <inkml:trace contextRef="#ctx0" brushRef="#br0" timeOffset="952.9009">17854 17756 747 0,'-3'-2'410'0,"-1"-4"-126"15,-5 10-68-15,-5 4-29 16,-7 9-39-16,-3 4-7 16,-6 11-17-16,-3 4-19 0,-1 3-43 0,3 0-16 0,3-4-34 31,8-8-9-31,15-13-79 15</inkml:trace>
  <inkml:trace contextRef="#ctx0" brushRef="#br0" timeOffset="3703.9496">17405 11044 409 0,'-1'-5'249'16,"0"-2"-13"-16,-1-2-94 16,2-2-4-16,1-4-18 15,1-6 0-15,5-12-17 0,0-10 0 16,8-25 8-16,3-11-6 15,17-40-20-15,11-29-13 16,31-57-32-16,21-40-12 16,42-45-12-16,22-12-6 15,24 6-4-15,-3 22 2 16,-31 59 3-16,-25 40 4 16,-51 67 6-16,-19 32 1 0,-31 31 10 15,-8 10-53-15,-18 17-219 16</inkml:trace>
  <inkml:trace contextRef="#ctx0" brushRef="#br0" timeOffset="4147.6595">18611 8155 829 0,'0'3'358'0,"4"4"-163"15,7-5-48-15,13-3-21 16,9-8-13-16,16-12-39 16,5-2-22-16,5-4-30 15,-2 3-7-15,-15 7-1 16,-6 6 1-16,-15 10 22 15,-11 2 13-15,-8 7 17 16,-2 2 5-16,-8 7-18 16,4 8-12-16,-8 13-22 15,4 4-9-15,-2 5-7 0,-2-2-3 16,13-9-107-16,1-9-147 16</inkml:trace>
  <inkml:trace contextRef="#ctx0" brushRef="#br0" timeOffset="4507.3371">19243 7533 1479 0,'-6'-6'171'16,"3"-1"-35"-16,-5-3 121 16,2 9-74-16,5 10-89 15,0 8-50-15,6 18-40 16,4 6-4-16,4 11 0 15,2 5 0-15,-2 0 3 16,-3-6 1-16,-1-8-20 16,0-9-42-16,-6-11-148 15,2-3-139-15</inkml:trace>
  <inkml:trace contextRef="#ctx0" brushRef="#br0" timeOffset="4725.6365">19168 7450 770 0,'6'-6'400'15,"14"-3"-64"-15,7-3-152 16,17 4-72-16,8 0-28 15,5-2-49-15,1-1-13 0,-6 2-13 16,-8-2-58-16,-9-1-222 16</inkml:trace>
  <inkml:trace contextRef="#ctx0" brushRef="#br0" timeOffset="4975.5778">19284 7690 922 0,'17'-6'460'0,"11"0"-181"16,20-2-120-16,2-2-41 15,1 6-74-15,-7 2-4 16,-15 4-292-16</inkml:trace>
  <inkml:trace contextRef="#ctx0" brushRef="#br0" timeOffset="5288.0035">19541 7852 1025 0,'0'-3'497'0,"2"0"-193"16,5 3-138-16,-7 0-112 15,10 5-30-15,45 33-15 16,-27-15-2-16,-4-1 33 16,0 3-88-16,-1-6-227 0</inkml:trace>
  <inkml:trace contextRef="#ctx0" brushRef="#br0" timeOffset="5444.217">19739 7754 1217 0,'-13'11'508'16,"-15"16"-311"-16,-1 7-56 0,2 9-82 15,-1 1-27-15,6-3-94 16,6-6-185-16</inkml:trace>
  <inkml:trace contextRef="#ctx0" brushRef="#br0" timeOffset="6037.8385">20329 7516 591 0,'-4'-9'348'16,"-5"-4"-25"-16,-6 5-74 16,-11 8-79-16,-3 11-41 15,-6 13-74-15,6 7-30 16,14 14-44-16,9 4-12 0,18-1 0 16,10-2 7-16,17-16 16 15,5-7 9-15,3-16 11 16,-2-7 14-16,-16-11 47 15,-5-3 24-15,-29-2 19 16,-14 2-5-16,-20 6-40 16,-11 1-28-16,8 4-31 15,4 0-12-15,23-3-76 16,11-2-64-16,22-2-144 16,10-5-162-16</inkml:trace>
  <inkml:trace contextRef="#ctx0" brushRef="#br0" timeOffset="6194.3145">20434 7574 500 0,'1'-3'320'0,"5"-2"29"16,5-2-144-16,18 2-85 0,3-3-28 16,11 3-48-16,1 0-21 15,-8 3-22-15,-8 2-37 16,-12 0-200-16</inkml:trace>
  <inkml:trace contextRef="#ctx0" brushRef="#br0" timeOffset="6334.8268">20578 7533 492 0,'-2'7'324'0,"-1"8"35"16,3 2-145-16,0 6-96 15,4 2-19-15,0 11-47 16,0 1-13-16,2-1-19 15,0-2-22-15,6-12-263 16</inkml:trace>
  <inkml:trace contextRef="#ctx0" brushRef="#br0" timeOffset="6615.8159">21048 7541 770 0,'-4'10'417'15,"-4"11"-68"-15,-5 8-221 16,-2 0-39-16,0 0-46 16,-2-6-13-16,-4-7-15 15,-2-9-30-15,-7-13-41 0,1-8-10 16,4-7-7-16,3-5 28 16,14 0 28-16,8 2 20 15,5 9 32-15,7 5 23 16,10 10 33-16,-4 3-1 15,7 10 0-15,0 5-19 16,-4 5-20-16,-1 4-14 16,1-4-30-16,-2-2-97 15</inkml:trace>
  <inkml:trace contextRef="#ctx0" brushRef="#br0" timeOffset="6928.2422">21128 7588 939 0,'-6'11'469'16,"-4"7"-104"-16,11 5-270 16,6 0-32-16,13-3-38 15,9-4-12-15,1-13 1 16,5-3 5-16,-3-10 36 16,-2-10 12-16,-1-8 15 15,-6-8 4-15,-3-8-23 16,-5-1-4-16,-11-10-11 15,-6-4-3-15,-27-15-11 16,-11-1-7-16,-19 9-16 16,-2 15-9-16,1 32-16 15,6 12-4-15,14 19 1 0,6 5-6 16,22 3 1-16,14 5-4 16,24 1-41-16,16-1-65 15,17-1-276-15</inkml:trace>
  <inkml:trace contextRef="#ctx0" brushRef="#br0" timeOffset="7678.077">21553 7443 1032 0,'-10'2'413'0,"-10"3"-283"15,4 5-65-15,10 2-68 16,5-1-17-16,8 2-7 16,6-3 2-16,2-5 12 0,6 3 7 15,-3-9 11-15,-2 1 7 16,-3 1 12-16,-9-7 6 16,-7 2 1-16,-7 4-1 15,-9 5 6-15,0 10 8 16,-2 7 2-16,2-2-4 15,10-1-26-15,8 2-16 16,12-5-14-16,7-4-3 0,6-9 0 16,-2-5-4-16,0-8-1 15,0-1 2-15,-6 0 4 16,0-2 3-16,-6 7 9 16,-3-3-1-16,0 8 2 15,-1 1 9-15,1 1 8 16,3 8 1-16,8-6 0 15,3 1-7-15,11-6-5 16,-2-6 16-16,2-1 18 16,-2-3 10-16,-7-3 16 15,-1 0-8-15,-8-2-1 16,-2 2-4-16,-7 1-6 16,-5 1-1-16,-7 2-12 15,-6-3-5-15,-6 2-7 16,0 2-8-16,-3 5-11 15,0 1-2-15,4 6-17 16,1 7-3-16,3 8-8 0,5 4 0 16,7 14 8-16,5 2 4 15,9 9 12-15,-2 4 2 16,1 3 4-16,0 3 3 16,-8-4 2-16,4-4-1 15,1-13-78-15,0-11-129 16</inkml:trace>
  <inkml:trace contextRef="#ctx0" brushRef="#br0" timeOffset="8014.0141">22271 7448 742 0,'0'-9'425'15,"-6"-11"-22"-15,-3 4-100 16,-8-2-70-16,-6 3-29 16,-7 3-69-16,-4-1-30 15,-1 8-52-15,-1 4-23 0,11 9-30 16,5 7-9-16,11 8-6 16,7 7 4-16,7-1 4 15,7 3 4-15,11-9 5 16,5-6 4-16,9-8 4 15,2-8 2-15,-2-6 0 16,-4-4-2-16,-9-6-32 16,-3-3-45-16,-8-5-133 15,-7-6-111-15</inkml:trace>
  <inkml:trace contextRef="#ctx0" brushRef="#br0" timeOffset="8138.9882">22201 7101 919 0,'-4'-18'564'15,"-7"-15"-51"-15,8 18-209 16,0 7-48-16,3 9-131 16,3 13-59-16,6 17-21 0,2 15-5 15</inkml:trace>
  <inkml:trace contextRef="#ctx0" brushRef="#br0" timeOffset="11098.3028">20717 8647 848 0,'0'-12'399'16,"2"-5"-179"-16,8 10-104 16,-1 4-27-16,3 13-55 15,-2 6-15-15,2 10 0 16,1 10 0-16,4 18-4 15,-2 7 0-15,5 5-1 16,-1 3 2-16,-5-18 2 16,4-7 1-16,-6-14 0 15,0-7 0-15,-5-13 2 16,-1 1 0-16,-1-9 14 0,-1-6 6 16,4-8 3-16,0-11 0 15,4-18-13-15,-2-9-6 16,2-13-8-16,-1-2-4 15,1 5-6-15,-3 10-3 16,-2 16-3-16,0 9 0 0,-6 13-1 16,-1 2-1-16,0 7-14 15,0 2-7-15,3 5-8 16,-3-4-2-16,6 10 8 16,35 52 5-16,-16-6 8 15,-1 12 4-15,1 2 7 16,-1 1 5-16,-4-19 2 15,0-11 2-15,-4-14-1 16,-1-13 2-16,-3-13 12 16,0-7 3-16,4-17 6 15,-1-7-1-15,1-23 46 16,-1-8 14-16,-8-9 6 16,1-1 1-16,-6 15-58 15,-2 13-20-15,0 20-15 16,0 8-4-16,3 14-13 15,-2 2-27-15,-1 7-137 16,0 3-171-16</inkml:trace>
  <inkml:trace contextRef="#ctx0" brushRef="#br0" timeOffset="11950.4458">21549 8859 635 0,'0'0'289'0,"8"-3"-90"15,8 3-61-15,21 0-44 16,10 0 4-16,15-1-40 16,-1-1-9-16,-4 1-20 15,-8 0-3-15,-15-3-80 16,-3 2-102-16</inkml:trace>
  <inkml:trace contextRef="#ctx0" brushRef="#br0" timeOffset="12106.3374">21648 8967 748 0,'16'2'352'16,"25"5"-129"-16,10-3-24 15,10-1-54-15,-1 3-32 16,-11-1-52-16,-7 0-43 0</inkml:trace>
  <inkml:trace contextRef="#ctx0" brushRef="#br0" timeOffset="12403.1406">22233 8575 972 0,'0'6'408'15,"-2"3"-203"-15,1 12-129 16,1 5-27-16,1 17 3 15,4 9-14-15,-3 18-8 16,3 3 1-16,-2-6-11 0,2-9 3 16,4-22 5-16,-3-12 20 15,1-14-86-15,1-9-64 16</inkml:trace>
  <inkml:trace contextRef="#ctx0" brushRef="#br0" timeOffset="12591.0037">22140 8550 767 0,'8'-5'351'0,"14"-5"-125"16,11-3-57-16,24-2-36 16,5 1-25-16,4 4-54 15,1 3-18-15,-7 9-15 16,-4 4 1-16,-13 9-163 15,-11 2-192-15</inkml:trace>
  <inkml:trace contextRef="#ctx0" brushRef="#br0" timeOffset="12824.9177">22251 8839 906 0,'22'-1'356'15,"26"-3"-256"-15,7 3-35 16,6 0-33-16,-5 1-135 15</inkml:trace>
  <inkml:trace contextRef="#ctx0" brushRef="#br0" timeOffset="13059.2358">22504 9032 1004 0,'11'8'416'0,"12"4"-247"15,4 3-27-15,3 5-53 16,2-3-24-16,-6 3-30 16,-3-1-8-16,-2-4-81 15,-3-1-122-15</inkml:trace>
  <inkml:trace contextRef="#ctx0" brushRef="#br0" timeOffset="13199.8306">22760 8994 1029 0,'-14'4'486'0,"-9"5"-187"16,-7 9-183-16,2-2-46 15,-4 7-45-15,1 2-8 0,6 4-38 16,2-4-64-16</inkml:trace>
  <inkml:trace contextRef="#ctx0" brushRef="#br0" timeOffset="13434.1483">22950 8804 1117 0,'-3'-1'533'0,"-5"-3"-221"16,0 1-140-16,9 5-149 15,4-1-105-15</inkml:trace>
  <inkml:trace contextRef="#ctx0" brushRef="#br0" timeOffset="13910.8669">23367 8597 1111 0,'-6'5'429'0,"-15"12"-252"15,-1 7-67-15,-4 18-39 16,-4 5-6-16,3 9-53 16,3 7-4-16,11-9 1 15,6-8 1-15,7-20 1 16,4-11 1-16,4-15 10 16,0-9 1-16,5-15 2 15,2-8-3-15,2-19-9 16,5-2-2-16,0-6-3 15,-4-1-2-15,-5 14-3 16,-5 1-1-16,-3 13-2 16,-1 9 0-1,-1 10-15-15,1 10-12 0,5 12-12 16,8 8-5-16,16 13 14 16,5 4 10-16,9 6 15 15,-3 0 5-15,-6-1 6 16,-9 3 1-16,-16-5 0 15,-9-1 0-15,-16-4 1 16,-8-3 1-16,-13-4 0 16,-4-4 1-16,-7-10 3 15,0-1 0-15,4-13 0 16,4-3-2-16,13-4-54 16,7-1-67-16,11-1-237 15</inkml:trace>
  <inkml:trace contextRef="#ctx0" brushRef="#br0" timeOffset="14192.1415">23693 8705 964 0,'6'0'449'0,"11"7"-160"15,4 5-112-15,4 6-68 16,2 4-15-16,-4 3-34 16,-1 4-18-16,-3 1-19 15,3 1 0-15,0-6-59 16,2-8-62-16,0-8-247 15</inkml:trace>
  <inkml:trace contextRef="#ctx0" brushRef="#br0" timeOffset="14363.5774">23980 8713 993 0,'-8'-1'461'0,"-14"1"-183"16,0 8-79-16,-3 8-81 15,-2 5-30-15,2 11-49 0,-4 5-14 16,-2 1-16-16,3 2 1 16</inkml:trace>
  <inkml:trace contextRef="#ctx0" brushRef="#br0" timeOffset="115456.1083">14094 13438 1070 0,'16'-4'405'16,"10"-3"-269"-16,30 24-83 15,13 9-6-15,12 31 3 16,7 20-11-16,-8 34-13 16,-10 19-4-16,-23 14-5 15,-15-2 0-15,-22-2-3 0,-5-1-13 16,-8-33-49-16,-1-20-41 15,1-47-161-15,0-26-217 16</inkml:trace>
  <inkml:trace contextRef="#ctx0" brushRef="#br0" timeOffset="115862.2742">14147 13395 824 0,'-6'-6'409'0,"-5"-4"-115"15,3 4-114-15,1 10-85 16,6 4-37-16,1 9-48 16,0 3-6-16,0-3 2 15,-1-3 2-15,-3-13-3 16,1-3-5-16,-8-18-2 16,-3-5 0-16,-10-17 8 0,-5-3 3 15,6 5 6-15,6 4 13 16,12 18-8-16,8 10-3 15,14 15-7-15,7 6-14 16,18 12 3-16,0-3 1 16,7-8 13-16,-4-7-87 15</inkml:trace>
  <inkml:trace contextRef="#ctx0" brushRef="#br0" timeOffset="116471.5275">13713 12465 1103 0,'-5'-5'457'0,"0"-1"-294"16,2 6-49-16,4 14-72 15,7 13-28-15,11 18-17 16,4 8 1-16,9 8 2 16,-1-6 1-16,0-12 3 0,0-7 1 15,-5-17 1-15,-3-4 0 16,-9-9 2-16,-4-6 4 15,-5-8 25-15,-2-8 7 16,-4-14 9-16,-6-12 0 16,-6-18-22-16,-6-10-5 15,-4 2-14-15,2 9 7 16,5 18 17-16,4 15 5 0,8 12 2 16,0 5-14-16,6 12-30 15,6 2-10-15,14 17-3 16,3 2 5-16,10 4 7 15,3 4 2-15,7-3 0 16,4 4 0-16,-8-2 1 16,-3-9 0-16,-15-14 2 15,-2-10 5-15,-7-16 12 16,-6-10 9-16,-9-9 29 16,-8-6 3-16,-12-3-2 15,-5 2-9-15,0 1-31 16,2 5-12-16,4 15-45 15,9 8-63-15,12 16-155 16,9 9-178-16</inkml:trace>
  <inkml:trace contextRef="#ctx0" brushRef="#br0" timeOffset="116705.9877">14314 12610 784 0,'2'-8'409'16,"0"-10"-111"-16,-2-4-63 16,-1-4-90-16,-4-1-24 15,-2 0-23-15,0 2-8 16,0 6-10-16,3 8-1 0,3 11-33 16,1 1-10-16,9 17-25 15,5 5-11-15,7 9 0 16,5 2 2-16,-1 0 7 15,-2-13-88-15</inkml:trace>
  <inkml:trace contextRef="#ctx0" brushRef="#br0" timeOffset="117158.8443">14719 12471 983 0,'5'3'426'0,"17"12"-189"15,11 27-127-15,23 35-31 16,15 15-6-16,14 24-20 16,-5 10-6-16,-8 21-22 15,-9-2-7-15,-23-1-4 16,-7-15-1-16,-15-37-81 16,-7-10-32-16</inkml:trace>
  <inkml:trace contextRef="#ctx0" brushRef="#br0" timeOffset="117580.6087">14710 12437 808 0,'0'-2'371'0,"-3"0"-180"16,3 5-39-16,-1-3-80 15,0 7-30-15,0 21-26 16,1 26-7-16,1-31-4 15,3-5 0-15,0-11-1 16,2-9 2-16,-3-18 21 16,-4-10 13-16,-8-9 20 15,-2 1 6-15,1 5-12 16,2 5 5-16,5 8-12 16,4 7-9-16,7 8-14 15,10 4-19-15,15 8-11 16,0 1-1-16,10 4-90 15,1-1-158-15</inkml:trace>
  <inkml:trace contextRef="#ctx0" brushRef="#br0" timeOffset="118111.7377">14389 11638 1007 0,'-4'-2'445'16,"-4"-2"-229"-16,10 13-143 15,5 7-34-15,14 15-42 16,6 11-2-16,10 10 4 15,9-2 1-15,0-5 2 16,-1-8 3-16,-10-14 1 16,-10-8 2-16,-10-12 19 15,-1-7 27-15,-6-13 28 16,-7-4 16-16,-9-14 6 16,-9-8-18-16,-16-15-20 15,-4-7-16-15,-5-5-30 16,4 4-10-16,17 19-13 15,11 11-5-15,17 24-13 0,7 12-3 16,16 15 1-16,4 10 3 16,9 14 13-16,2 6 5 15,-6 4 2-15,3-3 2 16,-8-11 3-16,-4-11 1 16,-9-15 4-16,-6-7 5 15,-10-15 21-15,-3-8 18 16,-10-21 25-16,-7-10 6 15,-11-11-15-15,3 2-22 0,0 7-31 16,4 9-17-16,12 16-57 16,4 10-64-16,16 19-170 15</inkml:trace>
  <inkml:trace contextRef="#ctx0" brushRef="#br0" timeOffset="118392.9275">14967 11637 889 0,'-7'-7'457'0,"-6"-6"-123"15,10-8-120-15,10-4-103 16,9 2-34-16,8 6-43 16,-2 5-15-16,1 12-8 15,-1 4-1-15,-11 14 9 16,-1 11 1-16,-9 13 0 0,-6 3-3 15,5-5-7-15,1-10-3 16,7-14 0-16,7-9 10 16,5-9 24-16,0-4 13 15,0-9 6-15,1-2-8 16,0-4-17-16,4 0-105 16</inkml:trace>
  <inkml:trace contextRef="#ctx0" brushRef="#br0" timeOffset="118970.921">15563 11751 1063 0,'8'-1'426'0,"10"3"-270"16,12 16-74-16,22 24-42 15,6 16-7-15,5 35-7 16,-5 19-5-16,-22 24-4 16,-12 6-2-16,-15 10-3 15,-7-10-1-15,-4-26 0 16,-1-11 0-16,-4-39 2 15,1-13-5-15,-1-24-59 16,-1-16-68-16</inkml:trace>
  <inkml:trace contextRef="#ctx0" brushRef="#br0" timeOffset="119338.4484">15624 11662 600 0,'-7'15'287'15,"-8"5"-99"-15,-3 12-123 16,-3 4-27-16,2-1-31 15,3 0-9-15,9-7 2 0,5-8 14 16,3-12 39-16,6-6 26 16,1-12 27-16,1-9 4 15,4-13-21-15,2-7-23 16,1 2-30-16,3 1-17 16,-4 10-18-16,1 8-2 15,-2 11 1-15,0 7 0 16,2 15 2-16,2 6 0 15,4 1-45-15,1-4-166 0</inkml:trace>
  <inkml:trace contextRef="#ctx0" brushRef="#br0" timeOffset="119885.2111">15234 10951 1052 0,'-1'-1'429'0,"1"0"-257"16,15 12-118-16,8 8-38 15,11 15-9-15,1 8 1 16,1 10 1-16,-2 3 1 16,-8-11 1-16,-5-5 2 15,-10-20 0-15,-1-8 28 16,-5-11 44-16,-1-6 16 16,-8-17 11-16,0-9-26 15,-7-16-45-15,0-2-18 0,-1-4-14 16,1 3-4-16,4 10-3 15,1 0-2-15,6 20-5 16,4 5-8-16,8 19-7 16,7 10-1-16,10 13 3 15,5 5 7-15,4 2 10 16,0-4 1-16,-4-12 3 16,-7-5 2-16,-7-17 8 15,-7-10 15-15,-9-17 35 16,-3-7 12-16,-3-15 2 15,-4-6-11-15,-6-12-32 16,-2 3-16-16,2 12-16 16,0 10-64-16,13 31-168 15,8 17-141-15</inkml:trace>
  <inkml:trace contextRef="#ctx0" brushRef="#br0" timeOffset="120229.1091">15768 11004 716 0,'7'-14'335'0,"5"-3"-155"0,9 4-75 15,7 8-33-15,3 6-35 16,-1-1-12-16,-8 7 4 15,-7 6 8-15,-15 9 4 16,-7 1 3-16,-9 4-3 16,0-10-6-16,6-6-18 15,4-3-9-15,10-8-6 16,8-3-2-16,11-2 9 16,5 2 9-16,5 3 3 15,-1 6 7-15,-12 8 47 16,-10 3 25-16,-17 13 32 15,-9 0 2-15,-16 0-39 16,-3-5-11-16</inkml:trace>
  <inkml:trace contextRef="#ctx0" brushRef="#br0" timeOffset="121259.8703">22304 12247 658 0,'-1'-1'318'0,"-2"-4"-95"15,-1-4-41-15,3-4-26 16,-3-4-17-16,4-11-31 15,8-7-12-15,12-17-21 16,9-12-12-16,14-30-26 16,14-20-7-16,29-31-17 15,26-14-6-15,24 4-7 16,-2 16 0-16,-34 46 3 16,-26 31 0-16,-39 42-4 15,-15 17-6-15,-10 10-7 16,-8 2 0-16,-11 8-13 15,-10 2-7-15,-11-2 1 16,-3 0-2-16,-3-9 14 16,4-9 11-16,11-8-4 0,1-5-2 15,13 4-12-15,7-2-6 16,9 6-7-16,3 3 0 16,9-2 5-16,2 1 5 15,7 3 29-15,5-3 13 16,0 3 51-16,-1 0 31 15,-9-4 26-15,-6 3 11 16,-14 0-4-16,-3 2-22 16,-8 3-45-16,-3 7-14 0,-5 8-156 15,1 5 214-15</inkml:trace>
  <inkml:trace contextRef="#ctx0" brushRef="#br0" timeOffset="121853.4877">23036 10044 1226 0,'-4'0'502'0,"-3"0"-322"0,2 2-74 15,4 26-77-15,1 5-24 16,9 20-11-16,5 16 0 16,4 9 6-16,4-1 3 15,3-7 2-15,-2-14 1 16,2-24 0-16,-7-9 2 15,-4-15 4-15,-3-8 5 16,-3-13 20-16,0-11 10 16,-4-21 5-16,-3-10-4 15,-3-16-19-15,-3 2-14 0,5 6-13 16,5 9-2-16,7 19-8 16,2 10-3-16,4 18-9 15,-2 9-2-15,3 20 1 16,2 8 4-16,-2 13 9 15,1 7 4-15,-7 3 4 16,3-2 0-16,-2-7 3 16,-5-13 1-16,2-17 3 15,-8-9 3-15,-1-17 5 16,4-9 3-16,2-15 7 16,5-8 5-16,5-15 8 15,0-4-2-15,1 0-9 16,-4 3-7-16,0 12-17 15,-3 7 0-15,-4 19-109 16,-2 12-94-16</inkml:trace>
  <inkml:trace contextRef="#ctx0" brushRef="#br0" timeOffset="122400.2334">23642 10542 746 0,'-1'0'366'0,"-2"2"-132"15,0 7-96-15,1 14-92 16,0 5-23-16,-2 9-18 16,0-1 0-16,0-5 5 15,2-6 2-15,2-10 1 16,0-8 7-16,2-15 15 16,0-7 16-16,-3-16 25 15,-1-6 14-15,-7-7 6 16,2-1-13-16,1 7-23 0,1 7-20 15,9 10-25-15,-1 11-7 16,5 10-11-16,6 6-2 16,6 9-5-16,8 3 3 15,8 9 4-15,1-1 3 16,-2 2 0-16,-4-3 2 16,-8-3 2-16,-6-7 1 15,-5-9 4-15,-2-5 3 16,-2-9 46-16,2-6 26 15,-2-9 43-15,-1-5 14 0,-5-3-14 16,-2-3-15-16,-2 3-33 16,-6 4-17-16,1 2-31 15,2 10-15-15,0 8-40 16,5 3-58-16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02T11:08:10.429"/>
    </inkml:context>
    <inkml:brush xml:id="br0">
      <inkml:brushProperty name="width" value="0.05292" units="cm"/>
      <inkml:brushProperty name="height" value="0.05292" units="cm"/>
      <inkml:brushProperty name="color" value="#FF0000"/>
    </inkml:brush>
  </inkml:definitions>
  <inkml:trace contextRef="#ctx0" brushRef="#br0">13208 8228 1267 0,'-65'-30'457'16,"-46"-22"-382"-16,-18 4-62 16,-11 5-12-16,-13 22-20 15,-2 14-6-15,-15 30-4 16,-19 18 1-16,-11 37-2 15,-7 27 8-15,8 38 24 16,17 22 6-16,23 40 4 16,16 7-6-16,34 37-20 0,29 7-6 15,51-6 13-15,30-12 7 16,63-32 34-16,47-22 14 16,77-50 26-16,44-25 13 15,84-69-9-15,24-29-3 16,45-58-18-16,6-33-16 15,-33-56-7-15,-25-22-1 16,-72-49 46-16,-54-10 64 16,-106-29 90-16,-60-5 14 0,-111 11-42 15,-44 10-64-15,-104 40-104 16,-44 10-57-16,-119 51-4 16</inkml:trace>
  <inkml:trace contextRef="#ctx0" brushRef="#br0" timeOffset="122019.5687">14162 8720 866 0,'8'-1'407'15,"1"-2"-161"-15,26-10-77 16,8-7 12-16,30-13-29 16,21-6-23-16,11-6-59 15,0 1-26-15,-19 6-72 16,-16 6-59-16,-26 10-144 16,-10 9-164-16</inkml:trace>
  <inkml:trace contextRef="#ctx0" brushRef="#br0" timeOffset="122238.2137">14250 8867 675 0,'17'-8'371'0,"18"-8"-107"15,33-18 25-15,20-9-25 16,24-6-60-16,-4 3-47 16,-20 7-88-16,-16 11-25 15,-38 8-16-15,-8 8-24 0</inkml:trace>
  <inkml:trace contextRef="#ctx0" brushRef="#br0" timeOffset="123066.1316">16773 7152 627 0,'-2'-7'394'16,"-2"-2"-23"-16,-21 1-193 15,-7 5-42-15,-19 0-49 16,-11 3-13-16,-20 6-28 16,-9 1-9-16,-7 8-27 15,4 0-5-15,16 1-4 16,9 2-1-16,17-2-2 16,7 0-4-16,15 0-11 15,10-3-13-15,21 0-9 16,15-1 5-16,25 1 26 15,16 0 22-15,22-4 26 0,11-3 0 16,18 4-12 0,-5 0-8-16,-20 9-11 0,-15 6 0 15,-35 3-2-15,-22 2 0 16,-26 9 2-16,-17 1 1 16,-44 7 1-16,-7 5 0 15,-20 1-4-15,2 5-2 16,17 0 0-16,5-3-2 15,19-8-1-15,12-5-1 0,21-12-9 16,16-6-6-16,29-9-6 16,19-2 1-16,33-9 19 15,23-2 10-15,40-6 33 16,14-1 7-16,30-4-3 16,3 1-3-16,-26 0-19 15,-15-4-5-15,-44 2-3 16,-24 2-1-16,-29 2-45 15,-17 3-77-15</inkml:trace>
  <inkml:trace contextRef="#ctx0" brushRef="#br0" timeOffset="123410.2063">16557 8219 1334 0,'3'-6'539'16,"-1"-3"-323"-16,-2 5-179 15,0 4-31-15,-1 8-319 16</inkml:trace>
  <inkml:trace contextRef="#ctx0" brushRef="#br0" timeOffset="123753.481">16589 8429 659 0,'-6'17'299'0,"-2"15"-115"16,7 11-113-16,1 8-5 15,9 7 12-15,0 3 11 16,-4 6 16-16,-2 1-11 16,-3-4 32-16,-4-7-4 15,-4-16-20-15,-6-11 36 16,-8-19-1-16,-1-6 17 15,-8-21 11-15,-1-12-29 0,6-16-58 16,5-8-30-16,15 5-34 16,4 3-9-16,5 13-8 15,0 7 25-15,2 9-180 16,2 6-79-16</inkml:trace>
  <inkml:trace contextRef="#ctx0" brushRef="#br0" timeOffset="125010.4364">17778 7204 862 0,'-5'0'372'16,"-4"8"-204"-16,2 10-73 15,6 31-69-15,3 22-3 0,7 21 3 16,3 3 1-16,-1-2 1 16,-2-16 0-16,3-21 3 15,1-7 0-15,1-27-28 16,-4-12-47-16</inkml:trace>
  <inkml:trace contextRef="#ctx0" brushRef="#br0" timeOffset="125182.2598">17756 7097 920 0,'13'-2'366'0,"31"-1"-230"16,13 0-40-16,22 0-25 15,11 3-19-15,-3 2-25 16,-4 7 3-16,-14 4-168 15,-11-1-276-15</inkml:trace>
  <inkml:trace contextRef="#ctx0" brushRef="#br0" timeOffset="125385.3976">17795 7577 1005 0,'25'-4'467'16,"21"4"-226"-16,19-6-59 15,5 5-37-15,4 2-71 16,-7-1 19-16,-11 6-298 16</inkml:trace>
  <inkml:trace contextRef="#ctx0" brushRef="#br0" timeOffset="126244.8721">18512 7599 1271 0,'-1'-2'509'16,"-5"1"-327"-16,7-1-98 15,-1 2-146-15</inkml:trace>
  <inkml:trace contextRef="#ctx0" brushRef="#br0" timeOffset="126806.8904">19025 7220 1172 0,'-6'11'409'0,"-16"19"-365"15,-4 11-29-15,-10 22-6 16,-3 5-4-16,7 5 2 16,2-9 2-16,11-15 2 15,5-11 0-15,11-20-2 16,2-5 6-16,5-15 13 16,7-11 4-16,8-13 3 15,9-10-5-15,9-17-10 16,-3-11-2-16,-4-15-3 15,-3-4-1-15,-12 9-5 16,0 13-3-16,-9 21 14 16,-4 13 15-16,-7 16 0 15,3 8-15-15,1 14-38 0,2 11-21 16,12 17-6-16,7 12 13 16,22 16 20-16,10 3 4 15,16 2 7-15,-1-7 3 16,-11-9 9-16,-8-9 0 15,-20-8 0-15,-10-7-1 16,-14-4 0-16,-6-3-1 16,-25-5 1-16,-7-4 3 15,-25-9 4-15,-12-7 3 16,-8-8-2-16,2-4-3 0,7-3-9 16,8 3-1-16,20 3-15 15,8 0-29-15,22 6-104 16,11 1-74-16</inkml:trace>
  <inkml:trace contextRef="#ctx0" brushRef="#br0" timeOffset="127072.4506">19520 7449 1282 0,'3'7'545'0,"12"12"-314"0,10 3-67 16,4 7-69-16,6 4-39 15,1 0-33-15,-4 1-10 16,-1 0-48-16,-2-6-52 15,-4-6-139-15,-2-5-156 16</inkml:trace>
  <inkml:trace contextRef="#ctx0" brushRef="#br0" timeOffset="127260.2907">19893 7491 1028 0,'-11'-2'471'0,"-15"-6"-213"15,0 6-67-15,-8 7-92 16,-3 5-26-16,-10 15-35 16,-8 6-13-16,1 12-15 15,2 2-3-15,15-5-29 16,9 0-88-16</inkml:trace>
  <inkml:trace contextRef="#ctx0" brushRef="#br0" timeOffset="127852.8104">20039 7645 1237 0,'-1'-4'505'16,"2"3"-323"-16,3 0-89 0,-4 1-17 16,0 0-146-16</inkml:trace>
  <inkml:trace contextRef="#ctx0" brushRef="#br0" timeOffset="128091.0761">20109 7838 846 0,'-4'6'425'0,"-3"7"-52"16,7 13-286-16,0 9-8 0,5 12-12 16,-2 4-8-16,0-2-15 15,-3-1-6-15,-8-11-3 16,-4-4 2-16,-5-9 5 15,-6-6 3-15,2-12 8 16,-6-8 0-16,1-14-32 16,-1-6-50-16,0-9-202 0</inkml:trace>
  <inkml:trace contextRef="#ctx0" brushRef="#br0" timeOffset="128708.7728">18271 7774 1127 0,'-3'-3'512'0,"-2"0"-249"0,1-2-113 16,4 4-102-16,0 0-37 31,0 0-109-31,0 0-142 0</inkml:trace>
  <inkml:trace contextRef="#ctx0" brushRef="#br0" timeOffset="129008.9961">18307 7921 548 0,'-4'6'260'0,"-1"13"-47"31,2 7-111-31,4 12-9 16,5 4 12-16,1 6-1 15,-4 2-1-15,-3 0 3 16,-5-1 1-16,-8-10 1 16,-1-7 8-16,-8-12 26 0,-1-12 19 15,-3-16-5-15,-3-11-29 16,7-11-119-16,5 4-84 0</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02T11:10:55.069"/>
    </inkml:context>
    <inkml:brush xml:id="br0">
      <inkml:brushProperty name="width" value="0.05292" units="cm"/>
      <inkml:brushProperty name="height" value="0.05292" units="cm"/>
      <inkml:brushProperty name="color" value="#FF0000"/>
    </inkml:brush>
  </inkml:definitions>
  <inkml:trace contextRef="#ctx0" brushRef="#br0">6032 17682 1041 0,'-3'0'467'16,"-3"2"-242"-16,-1 9-104 15,-1 6-30-15,-4 8-59 16,1 9-13-16,-2 8-15 16,3 4-1-16,-2 5-1 15,4-5 0-15,5-3 1 16,-4-8-22-16,9-8-112 16,-1-8-97-16</inkml:trace>
  <inkml:trace contextRef="#ctx0" brushRef="#br0" timeOffset="335.9014">6021 17703 638 0,'5'-2'340'0,"0"0"-112"0,2 1-57 16,-2 2-25-16,-2 6-42 15,4 4-12-15,1 8-18 16,5 1-10-16,3 10-23 16,0 3-11-16,4 5-16 15,-1 3-3-15,-3-2 1 16,-3-2 3-16,-7-5 4 16,-5-3 3-16,-7-11 2 15,-5-2 46-15,-10-9 23 0,-9-4 3 16,-7-4 6-16,0-9-49 15,4-5-29-15,5-1-11 16,13 4-19-16,6 4 22 0,9 8-179 16,11-1-163-16</inkml:trace>
  <inkml:trace contextRef="#ctx0" brushRef="#br0" timeOffset="742.4088">6214 17908 774 0,'1'-4'419'15,"1"-3"-117"-15,2 7-76 16,7 4-101-16,5 6-32 15,13 10-13-15,4 3-6 0,8 4-22 16,-2-5-11-16,-6 2-16 16,-3-6-1-16,-8-7 27 15,0 3-58-15,-6-9-113 16,-3-2-97-16</inkml:trace>
  <inkml:trace contextRef="#ctx0" brushRef="#br0" timeOffset="1023.6324">6475 17890 704 0,'0'-2'376'0,"-5"-2"-91"16,3 3-55-16,1 1-89 15,0 0-31-15,-1 0-36 16,1 0-7-16,0 0-4 15,-5 14-3-15,-20 39-2 0,10-24-3 16,-5 2-9-16,-6 3-7 16,-3-6-16-16,1-1-5 15,3-5-5-15,7-5-2 16,9-9 2-16,8-4-4 16,14-14-5-16,6-5-6 15,10-3-100-15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27:46.252"/>
    </inkml:context>
    <inkml:brush xml:id="br0">
      <inkml:brushProperty name="width" value="0.05292" units="cm"/>
      <inkml:brushProperty name="height" value="0.05292" units="cm"/>
    </inkml:brush>
  </inkml:definitions>
  <inkml:trace contextRef="#ctx0" brushRef="#br0">13002 16700 940 0,'-3'2'292'16</inkml:trace>
  <inkml:trace contextRef="#ctx0" brushRef="#br0" timeOffset="25101.0314">21772 16551 1288 0,'-4'0'252'0,"-6"1"-63"15,10-1-187-15,3-1-5 16,5-2 8-16,-1 0 16 15,0 6 27-15,-4-2 20 16,-3 2-3-16,1 4-9 16,-1-7-342-16</inkml:trace>
  <inkml:trace contextRef="#ctx0" brushRef="#br0" timeOffset="42022.4199">12553 17006 223 0,'-3'-3'102'0,"3"-2"-35"16,14 7-47-16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02T11:13:38.175"/>
    </inkml:context>
    <inkml:brush xml:id="br0">
      <inkml:brushProperty name="width" value="0.05292" units="cm"/>
      <inkml:brushProperty name="height" value="0.05292" units="cm"/>
      <inkml:brushProperty name="color" value="#FF0000"/>
    </inkml:brush>
  </inkml:definitions>
  <inkml:trace contextRef="#ctx0" brushRef="#br0">15244 13750 1088 0,'-2'-9'487'0,"-1"-4"-239"15,-2 8-54-15,5 17-92 16,-1 24-42-16,1 40-49 15,0 15-2-15,-2 26 0 16,-2-4 0-16,9-11 3 16,4-4 1-16,5-23-44 15,2-15-75-15</inkml:trace>
  <inkml:trace contextRef="#ctx0" brushRef="#br0" timeOffset="187.7724">15263 13712 1090 0,'14'-8'477'0,"11"-6"-251"0,28 3-111 16,13-1-31-16,16 6-46 15,3 5-13-15,2 8-126 16,-5 7-191-16</inkml:trace>
  <inkml:trace contextRef="#ctx0" brushRef="#br0" timeOffset="390.537">15199 14584 1282 0,'5'7'505'0,"13"5"-338"16,30 0-82-16,20-3-3 15,28 0-33-15,-1-1-13 16,-3-3-28-16,-7-5-84 16</inkml:trace>
  <inkml:trace contextRef="#ctx0" brushRef="#br0" timeOffset="577.9763">15343 14231 1077 0,'4'-2'429'0,"17"-2"-264"15,16 0-44-15,28-1-54 16,7 2-9-16,4 4-48 15,-8 1-117-15</inkml:trace>
  <inkml:trace contextRef="#ctx0" brushRef="#br0" timeOffset="749.8189">15917 14298 678 0,'9'6'407'16,"8"9"-24"-16,4 16-167 15,0 10-15-15,-5 20-48 16,-8 3-8-16,-6-2-50 16,-2 0-15-16,-1-11-27 0,2-6-11 15</inkml:trace>
  <inkml:trace contextRef="#ctx0" brushRef="#br0" timeOffset="1296.5681">19245 14842 1011 0,'5'0'401'0,"3"7"-238"0,-1 36-110 15,0 17-13-15,-7 36 18 16,-5 14 1-16,-1 17-17 16,2 0-7-16,6-21-8 15,6-13-38-15,4-38-323 16</inkml:trace>
  <inkml:trace contextRef="#ctx0" brushRef="#br0" timeOffset="1486.4115">19249 14941 1215 0,'13'-7'450'16,"30"3"-353"-16,14-2-28 15,16 7-23-15,8 5-17 16,4 2-18-16,1 3 30 16,1 3-199-16,-6 2-256 15</inkml:trace>
  <inkml:trace contextRef="#ctx0" brushRef="#br0" timeOffset="1689.2166">19191 15756 1166 0,'1'4'429'0,"22"11"-261"16,19-4-63-16,28-7 23 15,16 0-14-15,8-5-69 16,-5 0 41-16,-10 1-247 15</inkml:trace>
  <inkml:trace contextRef="#ctx0" brushRef="#br0" timeOffset="1907.9589">19268 15528 1149 0,'14'-8'491'0,"14"-2"-258"0,29-2-128 16,15 6-13-16,18 7-47 16,3 2-20-16,3 11-111 15</inkml:trace>
  <inkml:trace contextRef="#ctx0" brushRef="#br0" timeOffset="2263.2722">20031 15730 1267 0,'-1'-6'517'0,"-7"-7"-286"16,11 1-99-16,9-1-54 16,3 4-19-16,11 2-47 0,-3 2-6 15,0 9-7-15,-3 3-4 16,-7 9 0-16,-6 4 2 16,-13 12 1-16,-6 7 2 15,-11 14 2-15,-3 1 1 16,2-2 4-16,5-9 0 15,13-20-3-15,2-7 3 16,16-13 32 0,6-3 10-16,16-2 22 0,9-4 0 15,9 0-31-15,2-1-11 16,-3 3-68-16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02T11:13:43.041"/>
    </inkml:context>
    <inkml:brush xml:id="br0">
      <inkml:brushProperty name="width" value="0.05292" units="cm"/>
      <inkml:brushProperty name="height" value="0.05292" units="cm"/>
      <inkml:brushProperty name="color" value="#FF0000"/>
    </inkml:brush>
  </inkml:definitions>
  <inkml:trace contextRef="#ctx0" brushRef="#br0">15384 13964 1073 0,'-3'-5'443'0,"2"12"-316"16,1 29-45-16,3 50-82 15,1 34-2-15,-4 38 24 16,0 11 2-16,-3-4-4 16,2-20 1-16,-1-35-15 15,-2-25-81-15</inkml:trace>
  <inkml:trace contextRef="#ctx0" brushRef="#br0" timeOffset="171.6422">15247 14132 1334 0,'5'-4'475'15,"20"0"-372"-15,15-2-63 16,35 1-10-16,15 4 7 0,12 2-11 16,6 1-13-16,5 4-36 15,1 5-83-15</inkml:trace>
  <inkml:trace contextRef="#ctx0" brushRef="#br0" timeOffset="374.7559">15374 15205 1343 0,'28'8'481'0,"45"4"-405"16,21-3-26-16,24-9 19 16,8-3-26-16,-12-3-32 15,-11 1-105-15</inkml:trace>
  <inkml:trace contextRef="#ctx0" brushRef="#br0" timeOffset="531.1225">15373 14752 1265 0,'24'-6'451'0,"20"-5"-333"16,21 10-139-16,13 3 1 0,7 5-22 16,3 4-157-16</inkml:trace>
  <inkml:trace contextRef="#ctx0" brushRef="#br0" timeOffset="655.9114">16190 14773 1161 0,'-3'23'551'16,"-3"17"-249"-16,2 20-72 15,2 5-30-15,2 4-79 16,1-3-32-16,7-9-43 16,7-3-21-16</inkml:trace>
  <inkml:trace contextRef="#ctx0" brushRef="#br0" timeOffset="1134.5496">19192 14904 1179 0,'-1'-5'465'0,"-1"-5"-336"16,10 45-79-16,3 21-32 15,4 47-20-15,0 18 6 16,-1 15 5-16,-2 0 1 16,-7-19 43-16,-1-18-77 0,-9-34-119 15,-2-14-193-15</inkml:trace>
  <inkml:trace contextRef="#ctx0" brushRef="#br0" timeOffset="1306.3726">19154 14882 1013 0,'23'-10'457'15,"20"-11"-122"-15,29 12-307 16,11 8-10-16,15 8-7 16,2 5-2-16,0 12 41 15,5-1-88-15</inkml:trace>
  <inkml:trace contextRef="#ctx0" brushRef="#br0" timeOffset="1509.4502">19246 15922 1270 0,'50'6'457'16,"40"-5"-394"-16,12 1-6 0,3-5-7 16,-12-6 21-16,-5-2-223 15</inkml:trace>
  <inkml:trace contextRef="#ctx0" brushRef="#br0" timeOffset="1665.6958">19237 15516 1341 0,'32'-6'470'0,"49"-4"-421"16,12 2-7-16,17 4-4 16,8 5-12-16,4 2-115 15</inkml:trace>
  <inkml:trace contextRef="#ctx0" brushRef="#br0" timeOffset="1947.2678">19871 15691 1337 0,'15'-10'461'15,"22"-5"-414"-15,8 5-7 16,3 9 11-16,1 5-15 15,-12 10-16-15,-10 5 2 0,-23 12 9 16,-13 5 3-16,-21 15-4 16,-3 7-4-16,-1-6 32 15,12-1 2-15,18-21 46 16,4-8 7-16,24-12-13 16,4-7 0-16,20-7-42 15,0-10-6 1,-24 7-51-16,0 0 331 0</inkml:trace>
  <inkml:trace contextRef="#ctx0" brushRef="#br0" timeOffset="3759.3411">2300 5953 1067 0,'1'-7'454'0,"4"-1"-280"16,2 5-58-16,2 19-75 15,6 16-30-15,5 32-13 0,-1 20 2 16,2 25 3-16,2 6 1 16,1-6 1-16,3-9 2 15,2-29 1-15,-5-15 0 16,-3-23 0-16,-4-13 3 15,-3-20 15-15,-1-12 12 16,0-25 21-16,-1-15 8 16,-3-22-4-16,-1-10-7 15,-2-20-19-15,1 2-10 16,2 12-16-16,-2 10-6 0,1 40 3 16,-2 11 1-16,1 21-5 15,2 8-3-15,5 17-12 16,2 13-3-16,8 27 4 15,0 15 3-15,5 18 5 16,3 4 1-16,1-6 2 16,-1-8 2-16,-3-20 1 15,-1-12 1-15,-11-19 2 16,0-12 4-16,-3-21 9 16,-8-14 18-16,3-25 33 15,4-9 11-15,-9-29 5 16,9-16-14-16,2-14-28 15,-2-3-14-15,3 19-15 16,-6 17-3-16,-5 33-7 16,-5 12-1-16,-1 20-11 15,-4 11-41-15,1 12-171 0</inkml:trace>
  <inkml:trace contextRef="#ctx0" brushRef="#br0" timeOffset="4189.0772">3533 6329 926 0,'18'0'445'16,"16"-2"-187"-16,16-2-108 16,2 1-19-16,1 0-77 15,-4 3-22-15,-11 4-13 16,-3-3-14-16,-9 4-272 15</inkml:trace>
  <inkml:trace contextRef="#ctx0" brushRef="#br0" timeOffset="4407.796">3558 6483 869 0,'13'6'420'0,"6"6"-193"15,21-6-35-15,7 1-8 16,5-5-72-16,7 3-25 16,-8-1-45-16,-1 0 15 15</inkml:trace>
  <inkml:trace contextRef="#ctx0" brushRef="#br0" timeOffset="5032.5427">4667 5944 977 0,'-1'0'411'15,"1"1"-216"-15,1 26-154 16,0 17-31-16,-1 34-3 16,1 19 11-16,-1 16 0 15,-3 1-1-15,2-18 3 16,0-17 2-16,1-29 14 16,1-12-64-16,1-25-283 0</inkml:trace>
  <inkml:trace contextRef="#ctx0" brushRef="#br0" timeOffset="5204.7337">4615 5928 1278 0,'4'-5'445'0,"15"2"-405"15,16 3-46-15,36 2-25 16,17 8 13-16,19-2 46 15,3-2-79-15</inkml:trace>
  <inkml:trace contextRef="#ctx0" brushRef="#br0" timeOffset="5454.6674">4698 6822 892 0,'20'0'413'16,"34"-4"-146"-16,14 1-124 15,19-2-49-15,-1 2-33 16,-11 3-33-16,-13 2-26 15,-12 0-286-15</inkml:trace>
  <inkml:trace contextRef="#ctx0" brushRef="#br0" timeOffset="5626.4176">4815 6416 1037 0,'27'-5'413'16,"15"-1"-291"-16,20 3-64 15,6 1-18-15,2 4-57 16</inkml:trace>
  <inkml:trace contextRef="#ctx0" brushRef="#br0" timeOffset="5907.3386">5405 6744 770 0,'8'-12'384'0,"1"-10"-143"16,2-1-80-16,-2 1-21 15,-3 7-8-15,-2 4-1 16,-1 11-48-16,-3 6-29 0,-4 14-44 16,4 6-11-16,0 15 9 15,0 2 11-15,7 6 5 16,-2-2-1-16,5-7 26 16,-3-3 151-16</inkml:trace>
  <inkml:trace contextRef="#ctx0" brushRef="#br0" timeOffset="6375.9781">6219 6200 814 0,'-1'-4'488'0,"0"-6"-82"16,-1 15-254-16,1 12-66 15,2 27-84-15,2 11-1 16,5 19 10-16,-1-2-1 0,1-4 1 16,0-7 3-16,-4-16-51 15,2-5-105-15</inkml:trace>
  <inkml:trace contextRef="#ctx0" brushRef="#br0" timeOffset="6532.5872">6049 6435 1220 0,'26'1'488'15,"13"1"-347"-15,37 5-47 16,14-3-7-16,1 1-51 16,6 2 3-16</inkml:trace>
  <inkml:trace contextRef="#ctx0" brushRef="#br0" timeOffset="6953.9848">7090 5963 1124 0,'0'0'440'0,"5"7"-321"15,2 14-79-15,5 24-57 16,0 14 3-16,-1 30 25 16,-7 6 4-16,-1 8 2 15,-3-1-1-15,-5-15 1 16,0-9 2-16,-3-18 62 0,2-11-122 15</inkml:trace>
  <inkml:trace contextRef="#ctx0" brushRef="#br0" timeOffset="7126.0009">7014 6089 1111 0,'17'-10'420'0,"26"-7"-305"16,17 1-58-16,28 8-27 16,5 4-8-16,12 6-8 15,-11 4-4-15,-7 5-300 16</inkml:trace>
  <inkml:trace contextRef="#ctx0" brushRef="#br0" timeOffset="7360.369">7297 6884 1148 0,'26'-1'449'0,"38"-3"-322"0,5-4-14 16,-6 2-51-16,5 1 28 16,-11 3-232-16</inkml:trace>
  <inkml:trace contextRef="#ctx0" brushRef="#br0" timeOffset="7547.9856">7209 6488 1066 0,'18'-4'445'0,"28"-12"-237"16,16-3-102-16,17 5-39 15,8-1-24-15,-6 13-61 16</inkml:trace>
  <inkml:trace contextRef="#ctx0" brushRef="#br0" timeOffset="7913.0235">7804 6820 1101 0,'14'-12'526'0,"8"-7"-181"0,11 5-230 16,2 4-33-16,-6 10-50 15,-3 6-10-15,-19 11-10 16,-7 8-2-16,-14 16-4 15,-6 7-1-15,0 2-3 16,-4-3 1-16,8-10-1 16,3-11 0-16,18-9-1 15,12-7 0-15,17-9 28 0,8-4 7 16,7-3 8-16,-5-1 3 16,1-2 31-16,-3 4 139 15</inkml:trace>
  <inkml:trace contextRef="#ctx0" brushRef="#br0" timeOffset="19292.5441">8776 6385 927 0,'17'1'362'0,"9"-1"-238"16,28 3-93-16,16 2-5 16,13-1-12-16,5 3-1 0,-11 1-180 15</inkml:trace>
  <inkml:trace contextRef="#ctx0" brushRef="#br0" timeOffset="19476.9988">8954 6514 953 0,'20'4'454'16,"16"6"-191"-16,20-1-106 15,11 3-31-15,3-1-17 16,0-5-122-16</inkml:trace>
  <inkml:trace contextRef="#ctx0" brushRef="#br0" timeOffset="19894.9877">10022 6050 767 0,'0'6'327'0,"-4"2"-144"15,6 17-138-15,1 4-12 16,5 9 1-16,3 6 3 0,7-5 12 16,8-2 10-16,13-8 2 15,7-5-3-15,5-5-13 16,-9-8-18-16,-11-6-158 16</inkml:trace>
  <inkml:trace contextRef="#ctx0" brushRef="#br0" timeOffset="20079.7287">10335 6046 1017 0,'-3'4'398'0,"0"14"-260"15,1 2-47-15,4 17-16 16,1 8-8-16,3 12-22 16,2 8-12-16,3 8-22 15,-5-3-1-15,-1-11 5 16,-1-8 4-16,-2-15 4 15,1-6-9 1,2-11-193-16</inkml:trace>
  <inkml:trace contextRef="#ctx0" brushRef="#br0" timeOffset="20258.1483">10674 6455 1607 0,'-2'-2'636'16,"1"0"-461"-16,2 1-56 15,-1 1-96-15,0 0-90 16</inkml:trace>
  <inkml:trace contextRef="#ctx0" brushRef="#br0" timeOffset="20851.9923">11368 6085 865 0,'9'-2'428'0,"5"-4"-125"16,-10-1-62-16,-8 5-98 15,-9 2-38-15,-10 0-71 0,-2 2-19 16,-7 2-6-16,4-2-3 15,0 0-2-15,-2 1-3 16,9 2-10-16,-1 1-9 16,7 3-3-16,0 3-1 15,-2 1 2-15,4 6 6 16,-2 3 0-16,5 2 1 16,7-1 7-16,0-2 1 0,8-7 5 15,3-5 1-15,6-7 9 16,2-5 3-16,12-7-1 15,8 0-3-15,7 0-1 16,8 6-3-16,3 12 1 16,0 8 2-16,2 18-4 15,-9 5-1-15,-21 11 5 16,-12 3 5-16,-28 1 12 16,-13-3 8-16,-19-8 18 15,-5-6 2-15,0-13 4 16,-3-7 5-16,2-24-42 15,4-12-48-15,8-17-184 16,14-10-239-16</inkml:trace>
  <inkml:trace contextRef="#ctx0" brushRef="#br0" timeOffset="21304.9174">12262 6125 990 0,'5'-7'478'16,"-1"-8"-217"-16,3 16-117 16,-1 11-39-16,-1 25-69 15,2 11-12-15,2 31-3 0,0 8-3 16,-2 0-3-16,-2-4 4 16,-4-21 4-16,3-11-49 15,0-17-144-15,-1-7-159 16</inkml:trace>
  <inkml:trace contextRef="#ctx0" brushRef="#br0" timeOffset="21476.5745">12065 6411 588 0,'12'-3'381'0,"19"-5"48"15,14 2-117-15,23-5-28 16,18 0-13-16,20 1-69 15,6 4-39-15,-17 6-52 16,-17 7-100-16</inkml:trace>
  <inkml:trace contextRef="#ctx0" brushRef="#br0" timeOffset="29882.7097">13828 6239 313 0,'-17'7'201'15,"-19"4"2"-15,2-3-16 0,4-11-32 16,7-5-14-16,8-8-39 16,11-7-19-16,11-7-44 15,10-1-13-15,18 4 0 16,3 4 6-16,12 12 19 15,6 7 11-15,4 14-2 16,-4 8-4-16,-17 18-19 16,-16 7-7-16,-36 20-6 15,-20 8 3-15,-23 7 0 16,-3 1-27-16,5-18-12 16,5-9-7-16,17-21-3 15,8-8 23-15,11-15 6 16,9-6-2-16,13-8 18 15,8-5 10-15,25-4 11 16,7 2 6-16,15 3-20 16,-2 2-9-16,-13 9-15 0,-9 2-60 15</inkml:trace>
  <inkml:trace contextRef="#ctx0" brushRef="#br0" timeOffset="30054.738">14351 6461 1387 0,'3'-5'559'0,"2"-2"-344"0,7 4-155 15,2-2-43-15</inkml:trace>
  <inkml:trace contextRef="#ctx0" brushRef="#br0" timeOffset="30632.5301">15015 6093 442 0,'26'-1'328'16,"19"-7"28"-16,-11 0-45 15,-14 8-97-15,-13-4-37 16,-8 4-49-16,-4 0-29 15,-19-1-43-15,-3 2-18 16,-15-1-26-16,-5 0 0 0,2 2-6 16,5-3-12-16,12 4-44 15,5 4-9-15,8-3-9 16,0 9 7-16,2 5 33 16,0 1 6-16,4 11 3 15,3-1 4-15,7-3 5 16,1-2 5-16,4-3 6 15,0-3 4-15,0-7 7 16,5-2 3-16,5-12 1 16,6-2-3-16,16 0-14 15,7 3-10-15,14 11 7 16,1 7 4-16,-5 11 8 16,-7 6 6-16,-20 5-8 15,-11-1 14-15,-21 0 37 16,-9 0 11-16,-14-2 21 15,-9-1-12-15,-18-6-25 16,-5-7-6-16,-7-14-10 16,6-4-3-16,13-12-28 0,8-8-39 15,22-5-119-15,12-6-453 16</inkml:trace>
  <inkml:trace contextRef="#ctx0" brushRef="#br0" timeOffset="31047.0958">15719 6491 1359 0,'0'-3'539'0,"1"-5"-380"16,0 4-76-16,6 7-134 15,2 1-209-15</inkml:trace>
  <inkml:trace contextRef="#ctx0" brushRef="#br0" timeOffset="31328.9297">16288 5982 1052 0,'5'-32'468'16,"0"-30"-209"-16,-1 10-62 16,-4 20-51-16,-2 10-27 15,-2 18-82-15,0 8-31 0,0 24-43 16,2 15-7-16,3 16 21 16,7 11 10-16,5-1 7 15,4-1 2-15,3-4 7 16,-4-4 0-16,-4-4 10 15,-1-3-23-15,-5-7-192 16</inkml:trace>
  <inkml:trace contextRef="#ctx0" brushRef="#br0" timeOffset="31516.3854">16083 6556 1233 0,'6'-2'507'0,"13"-3"-287"16,15 5-59-16,28 0-50 16,13 0-24-16,22 2-45 0,0-4-16 15,7 2-11-15,-3-1-21 16,-1 4-144-16,-8-5-194 16</inkml:trace>
  <inkml:trace contextRef="#ctx0" brushRef="#br0" timeOffset="31891.2971">16184 6801 1099 0,'14'-6'436'0,"26"-1"-236"15,7 1-49-15,22 10-18 16,3 6-18-16,-13 10-62 16,-8 4-20-16,-31 8-9 15,-18 3 0-15,-23 6-4 16,-12 3-2-16,-24-2-4 16,0-1-1-16,-2-10 2 15,5-5 1-15,19-11-2 16,10-7-7-16,20-3-10 15,12 0 1-15,22-1 7 16,12-1 5-16,16 0 8 0,2 2-2 16,-2 2-7-16,0 2 0 15,-17 3 3-15,-3-4 46 16,-14-5-498-16</inkml:trace>
  <inkml:trace contextRef="#ctx0" brushRef="#br0" timeOffset="33203.4762">17607 6420 927 0,'3'4'434'0,"5"0"-150"0,24 4-154 16,11-1-13-16,23-3-39 15,11-2-17-15,3 0-30 16,-7-5-22-16,-11-5-206 15</inkml:trace>
  <inkml:trace contextRef="#ctx0" brushRef="#br0" timeOffset="33360.0868">17648 6630 724 0,'15'4'368'15,"15"3"-151"-15,35-5-84 16,13-1-34-16,17 2-64 16,3 0-14-16</inkml:trace>
  <inkml:trace contextRef="#ctx0" brushRef="#br0" timeOffset="33724.5922">18797 6279 833 0,'1'-21'447'0,"1"-17"-15"0,24 5-299 16,16 3-8-16,10 11-6 15,5 6-12-15,6 13-52 16,-4 7-22-16,-13 9-26 16,-13 8-1-16,-36 10-2 0,-21 9 1 15,-27 18 1-15,-7 3 0 16,-10 1 0-16,5-6-2 16,11-20-7-16,10-8-5 15,27-10-12-15,14-9-4 16,28 0 3-16,13-3 2 15,20-4 10-15,7 4 5 16,7-3 86-16,-2 1-145 16</inkml:trace>
  <inkml:trace contextRef="#ctx0" brushRef="#br0" timeOffset="34052.6452">19773 6300 681 0,'-14'-15'392'0,"-14"-15"-40"15,-7 7-130-15,-16 8-98 16,-1 7-43-16,-3 13-53 16,7 8-22-16,3 14-21 15,5 11-3-15,8 14-4 16,3 4-4-16,28 4-10 15,8-3-2-15,29-7 18 16,8-6 28-16,16-18 63 16,6-10 28-16,4-16 36 0,-1-9 3 15,-15-14-16 1,-10-6-6-16,-27-17-26 0,-13-5-18 16,-24-10-32-16,-16 0-31 15,-9 11-70-15</inkml:trace>
  <inkml:trace contextRef="#ctx0" brushRef="#br0" timeOffset="34889.2403">20621 6156 966 0,'-2'-9'510'16,"-2"-11"-157"-16,1 14-144 15,0 4-64-15,2 17-98 16,3 14-34-16,5 27-27 15,3 13 4-15,4 13 7 16,-4-4 3-16,0-11 4 16,-1-12 6-16,-2-19-6 15,1-5-43-15,-6-17-183 0,-2-4-212 16</inkml:trace>
  <inkml:trace contextRef="#ctx0" brushRef="#br0" timeOffset="35029.833">20405 6365 809 0,'11'5'383'16,"19"-2"-131"-16,20 6-52 15,34 2-5-15,6-9-31 0,7 4-53 16,-8-4-25-16,-19 0-2 16,-15-1-84-16</inkml:trace>
  <inkml:trace contextRef="#ctx0" brushRef="#br0" timeOffset="36857.5384">21790 6103 540 0,'4'1'346'0,"0"-2"-10"16,-8 0-58-16,3 0-102 15,-30 0-60-15,-57 0-72 16,33-2-17-16,2-4-11 15,11-1-5-15,15 0-10 16,4-1-5-16,16 7-17 16,-5-2-3-16,4 9 0 15,4 6 3-15,-9 6 10 16,5 1 4-16,-5 0 3 16,2 1-1-16,4-2 3 15,-3 1 0-15,6-5 1 16,0-2 0-16,4-4 0 0,6-3 2 15,3-4 6-15,1 0 1 16,6-5 4-16,-1 2-3 16,10 6-12-16,5 5-6 15,9 12-9-15,6 9 2 16,5 15 9-16,-3 6 7 16,-14 6 21-16,-13 1 6 15,-22-7 19-15,-14-2 10 0,-19-8 0 16,-9-4-1-16,-8-11-9 15,0-8-6-15,4-12-6 16,0-9-35-16,17-13-131 16,4-2-176-16</inkml:trace>
  <inkml:trace contextRef="#ctx0" brushRef="#br0" timeOffset="37107.8406">22100 6302 1022 0,'11'-4'435'0,"25"-5"-226"0,12 4-87 15,19 4-52-15,2 1-26 16,-8 2-27-16,-9 1-21 16,-14-2-154-16</inkml:trace>
  <inkml:trace contextRef="#ctx0" brushRef="#br0" timeOffset="37248.2532">22214 6511 718 0,'32'3'337'16,"20"0"-156"-16,9 2-95 15,-1-3-22-15</inkml:trace>
  <inkml:trace contextRef="#ctx0" brushRef="#br0" timeOffset="37591.74">22842 6318 1010 0,'-10'-33'400'0,"-5"-29"-266"0,11 11-46 15,19 23-44-15,12 8-11 16,18 18-8-16,5 4 2 15,12 12-11-15,2 8 3 16,-15 7-2-16,-16 1 1 16,-33 10 12-16,-21 5 6 15,-32 7 2-15,-9 3-3 16,1-6-9-16,2-6 10 0,26-13 0 16,6-5 2-16,12-12 5 15,9-1-13-15,11-4-1 16,9 1-1-16,15 2-8 15,6-3-1-15,21-1-8 16,3-2 3-16,14-5-143 16</inkml:trace>
  <inkml:trace contextRef="#ctx0" brushRef="#br0" timeOffset="38076.0021">23641 6117 809 0,'8'-1'357'16,"1"-1"-129"-16,-7-2-29 16,-17 4-53-16,-12 0-27 15,-16 0-82-15,0 3-12 16,-2-3-6-16,5 0-2 15,16 0-10-15,3-3-3 16,11 3-6-16,0 5-4 16,3 2-2-16,0 5 1 15,-4 5 8-15,3-4 3 16,-2 1 6-16,-2-1 2 0,11-3 6 16,-1 1 4-16,7-4 10 15,0-4 6-15,5-3-1 16,9 0-2-16,8-1-11 15,10 0-7-15,12 4-6 16,4 6 0-16,8 9 7 16,-2 6-1-16,-13 10 0 15,-10 3 0-15,-23 8-2 16,-12 0-1-16,-16-3 1 16,-12-4 0-16,-15-7 3 15,-7-3 1-15,-6-9 4 16,0-3 3-16,11-17-10 15,11-7-35-15,23-7-160 16</inkml:trace>
  <inkml:trace contextRef="#ctx0" brushRef="#br0" timeOffset="38701.2489">24090 6069 907 0,'2'0'370'0,"11"0"-200"15,11 0-51-15,30 11-39 16,1 0 14-16,25 1 13 16,6 2 4-16,0-6 2 15,1 0-11-15,-15-4-37 16,-17-1-17-16,-22-3-14 16,-6-2 2-16,-25-4-8 15,-1-1-38-15,-11 0-78 16,-8 3-40-16,-4 0-79 15,-8 1-13-15,4 3-56 16,0 0 7-16,0 0 80 16,7 0 45-16,-2 0 163 15,5 0 71-15,3 2 78 0,1 2 24 16,-1-4-15-16,0 3-41 16,2 8-79-16,-2 1-29 15,3 16-34-15,2 7-10 16,5 21-3-16,6 16 1 15,7 17 10-15,4 0 6 0,2-3 1 16,-3-8 47-16,-12-14 52 16,-13-3 16-16,-20-10 70 15,-11-9-18-15,-11-16-16 16,-2-11-8-16,-4-16-45 16,0-7-25-16,7-11-33 15,7 0 5-15,17-2-117 16,9 1-458-16</inkml:trace>
  <inkml:trace contextRef="#ctx0" brushRef="#br0" timeOffset="71284.4977">11983 7803 741 0,'4'-8'348'0,"1"-9"-145"16,7 12-101-16,0 2-33 15,1 10-27-15,0 9 2 16,-5 6-7-16,-2 8 1 16,-6 5-2-16,-4-2-5 0,0-6-3 15,-3-8 1-15,3-12 15 16,1-9 3-16,3-15-4 16,5-10-5-16,10-18-21 15,5-1-13-15,13 0-10 16,1 8-5-16,2 18-11 15,-1 8 0-15,-9 14 2 16,-1 5 4-16,-4 9 12 16,-4 2 4-16,0 9 7 15,-6 3 0-15,-5 7 4 16,0 3 1-16,-6 1 4 16,0 0-18-16,-4-4-260 15</inkml:trace>
  <inkml:trace contextRef="#ctx0" brushRef="#br0" timeOffset="71440.8659">12217 7279 1110 0,'3'0'422'0,"-2"1"-281"16,9 27-129-16,-1 17-26 15</inkml:trace>
  <inkml:trace contextRef="#ctx0" brushRef="#br0" timeOffset="72777.7472">1998 8886 551 0,'-2'-11'338'0,"1"-9"-23"16,3 14-198-16,3 8-48 15,3 23-65-15,3 10-17 16,0 23 3-16,5 15 2 16,1 3 7-16,-4 6 2 15,5 1 10-15,-2-6 6 16,4-5 5-16,0-10 1 15,-5-22 0-15,-4-5-3 0,-6-21 0 16,-2-4 5-16,-3-12 16 16,2-12 5-16,-3-22 10 15,2-15 2-15,4-25-18 16,3-8-7-16,11 5-8 16,1 7-2-16,5 25 2 15,-5 9 3-15,-8 17-5 16,-2 8-7-16,-2 11-15 15,3 4-5-15,3 11-12 16,-1 3 1-16,7 13 1 16,0 6 3-16,0 15 3 15,0 10 3-15,-3 16 9 16,2 0 3-16,-3-9 4 16,1-8 1-16,-2-28-6 15,1-7 2-15,0-17 4 16,-2-4-14-16,0-16 83 15,0-9 23-15,1-23 35 16,1-17 27-16,2-18-71 0,1-4-24 16,-5 1-37-16,1 12-15 15,-6 10-10-15,-2 5-3 16,-3 16-8-16,-4 5-5 16,3 24-86-16,-3 11-69 15</inkml:trace>
  <inkml:trace contextRef="#ctx0" brushRef="#br0" timeOffset="73137.2511">3148 9217 715 0,'3'0'357'0,"5"-1"-117"16,16 3-118-16,4-2 9 15,16-2-45-15,9-3-13 32,7-4-27-32,4 6-14 15,0-1 14-15,-7 2-74 16,-10 1-200-16</inkml:trace>
  <inkml:trace contextRef="#ctx0" brushRef="#br0" timeOffset="73402.9282">3306 9459 677 0,'27'1'393'0,"33"-1"-63"0,7-5-57 0,-12-7-116 31,-6-2-49-31,-15 2-57 16,-7-2-16-16,-7 2-148 15</inkml:trace>
  <inkml:trace contextRef="#ctx0" brushRef="#br0" timeOffset="75735.4288">4571 8544 780 0,'-13'-10'383'0,"-15"-10"-157"15,1 4-45-15,1 13-119 16,-2 7-43-16,8 19-44 15,-4 14-15-15,6 19 0 16,8 16 5-16,2 22 7 16,9 12 5-16,13 13 11 15,-1-5 4-15,2 5 8 16,-5-2 1-16,-15-7 3 16,-3 4 3-16,-17-15 5 15,-4-3 3-15,-6-7 13 16,3-8 7-16,5-17 35 15,2-10 4-15,4-16 17 0,4-9 6 16,3-17-19-16,4-10-5 16,3-20-73-16,2-11-40 15</inkml:trace>
  <inkml:trace contextRef="#ctx0" brushRef="#br0" timeOffset="77578.7441">4752 10163 710 0,'-5'-6'343'0,"-6"-7"-95"15,-3 0-41-15,-4 4-32 16,-4 2-24-16,-8 7-69 15,-1 3-32-15,1 16-52 16,2 10-22-16,11 17-11 16,6 8 2-16,14 10 10 15,10 0 4-15,18-14 2 0,9-10 1 16,10-28 9-16,4-15 21 16,-3-21 58-16,-8-10 58 15,-15-14 50-15,-16-5 3 16,-24-1-38-16,-11 2-54 15,-14 12-93-15,3 5-96 16</inkml:trace>
  <inkml:trace contextRef="#ctx0" brushRef="#br0" timeOffset="78281.7043">5045 8115 702 0,'-1'-7'398'0,"-1"-4"-60"16,-10-1-76-16,2 5-112 15,-6 6-44-15,-5 8-68 16,-2 6-24-16,-6 14-27 16,4 9-5-16,-1 15-11 15,10 6-15-15,17 9-43 16,14-3-13-16,19-12 6 15,4-9 16-15,5-25 51 16,-3-10 18-16,-6-15 76 0,-5-12 51 16,-19-6 94-16,-12-8 26 15,-28-1-41-15,-5 1-45 16,-14 11-95-16,0 9-32 16,5 13-76-16,4 2 90 15</inkml:trace>
  <inkml:trace contextRef="#ctx0" brushRef="#br0" timeOffset="78948.9619">5391 8891 1079 0,'-2'-1'465'0,"-7"4"-272"16,-1 12-74-16,0 28-72 15,0 11-25-15,4 23-6 16,1 7-4-16,0 3-3 16,5 1 0-16,3-16 4 15,2-11 6-15,8-20-26 16,-6-16-50-16,1-15-252 15</inkml:trace>
  <inkml:trace contextRef="#ctx0" brushRef="#br0" timeOffset="79152.0241">5332 8913 693 0,'30'-4'371'0,"28"2"-89"16,24 2-160-16,5 1-33 15,14 4-51-15,-6-1-7 16,-18-1-100-16,-12-2-181 16</inkml:trace>
  <inkml:trace contextRef="#ctx0" brushRef="#br0" timeOffset="79377.8326">5362 9328 738 0,'18'0'375'16,"25"-2"-110"-16,15-3-89 16,19 0-79-16,5-2-31 0,2 5-106 15</inkml:trace>
  <inkml:trace contextRef="#ctx0" brushRef="#br0" timeOffset="79784.1826">5719 9550 898 0,'-4'-3'476'0,"-2"1"-146"16,4 3-103-16,2-1-143 16,0 0-43-16,23 22-30 15,44 34-4-15,-24-25 1 16,-4 4 2-16,-7-4-7 16,-7-2-47-16</inkml:trace>
  <inkml:trace contextRef="#ctx0" brushRef="#br0" timeOffset="79971.4594">5957 9567 925 0,'-8'0'435'0,"-6"4"-184"15,-2 0-72-15,-8 6-91 16,0 8-35-16,-13 8-36 15,-1 7-9-15,-3 4-7 16,6 1 8-16,7-1-185 0</inkml:trace>
  <inkml:trace contextRef="#ctx0" brushRef="#br0" timeOffset="80775.4351">6709 9472 764 0,'0'-8'437'15,"-2"-2"-99"-15,-3-9-123 16,-3-3-54-16,-1-3-68 16,-10-5-18-16,-12 0-38 15,-3 2-16-15,-10 10-27 16,2 6-13-16,9 16-17 0,4 12-4 16,7 16-2-16,6 6 3 15,15 9 5-15,2-2 4 16,16-8 11-16,9-6 5 15,9-11 19-15,9-12 9 16,1-11 20-16,0-17 28 16,-6-19 11-16,-5-11-1 0,-4-14-5 15,-8-3-25-15,-7-12-14 16,-6-1-2-16,-7-15-11 16,3 5-6-16,-5 20-12 15,0 15-10-15,-4 43-32 16,-3 14-6-16,-5 31-4 15,-1 17 3-15,4 16 29 16,2 7 9-16,10 6 10 16,2-3 4-16,8 7 4 15,6-1 4-15,2-15 7 16,1-12-13-16,2-15-204 16</inkml:trace>
  <inkml:trace contextRef="#ctx0" brushRef="#br0" timeOffset="81009.7444">6989 9244 1262 0,'3'4'470'16,"16"14"-345"-16,7 6-58 15,15 13-11-15,6 4-6 16,-1 2-14-16,-2-2-8 16,-7-7-5-16,-5-7-2 15,-5-9-63-15,-3-7-106 0</inkml:trace>
  <inkml:trace contextRef="#ctx0" brushRef="#br0" timeOffset="81181.7733">7358 9271 867 0,'-10'5'462'16,"-11"4"-114"-16,-6 8-161 15,-3 5-45-15,-12 15-47 16,-4 2-16-16,-3 4-35 16,3-1-9-16,8-12-16 15,8-4-5-15,16-12 440 16</inkml:trace>
  <inkml:trace contextRef="#ctx0" brushRef="#br0" timeOffset="89325.1634">7961 9392 944 0,'21'-2'414'0,"25"-6"-214"16,24 2-23-16,21-2-72 15,0 0-32 1,0 4-62-16,-15-2-57 15</inkml:trace>
  <inkml:trace contextRef="#ctx0" brushRef="#br0" timeOffset="89512.8078">8195 9573 1054 0,'38'4'475'0,"37"-2"-243"15,2 4-56-15,-11-6-75 16,-6 6-91-16</inkml:trace>
  <inkml:trace contextRef="#ctx0" brushRef="#br0" timeOffset="90324.9417">9479 8567 725 0,'-21'10'318'0,"-12"12"-135"0,7 22-147 15,7 17-24-15,13 37-17 16,5 15-3-16,10 14 2 16,5 19 1-16,0 2 6 15,-1 2 1-15,-11 7 31 16,-5-18 24-16,-12-17 29 16,-5-11 16-16,-4-26-4 15,-4-12-15-15,-8-26-3 16,-1-15-8-16,2-18-8 15,4-10-60-15</inkml:trace>
  <inkml:trace contextRef="#ctx0" brushRef="#br0" timeOffset="90902.9257">9707 10303 989 0,'-15'-2'443'0,"-16"-3"-229"0,-4 6-87 16,7 13-104-16,4 8-32 16,9 19-29-16,9 2-3 15,9 3 7-15,10-1 5 16,17-13 12-16,8-8 17 15,16-17 69-15,1-7 20 16,-8-20 94-16,-8-5 35 16,-19-11 0-16,-8-6 8 0,-12-4-69 15,-9 0-40-15,-4 4-64 16,-4 4-23-16,-6 12-91 16,-1 7-48-16</inkml:trace>
  <inkml:trace contextRef="#ctx0" brushRef="#br0" timeOffset="91480.9026">9886 8408 893 0,'1'-2'401'0,"2"3"-206"15,2 9-46-15,-7 10-85 16,-6 6-22-16,-5 9-21 16,0-2-7-16,1 0-9 15,7-6-1-15,11-5-4 16,5-6 0-16,12-9 1 15,5-2 2-15,7-11 7 16,1-3 4-16,-5-2-9 0,-8-1-27 16,-9-2-117-16,-4-5-93 15</inkml:trace>
  <inkml:trace contextRef="#ctx0" brushRef="#br0" timeOffset="91668.7581">10056 8423 281 0,'-3'-11'274'15,"0"-8"103"-15,1 4-31 16,2 10-79-16,0 5-57 15,-2 10-88-15,4 4-28 0,-2 18-40 16,0 3 5-16,3 10 0 16,-3 5 4-16,1-4-7 15,-3-2-3-15,3-7-12 16,6-6-8-16,-1-7-11 16,4-6-4-16,-5-6-11 15,-4-5-67-15</inkml:trace>
  <inkml:trace contextRef="#ctx0" brushRef="#br0" timeOffset="97177.162">13666 11000 313 0,'10'-25'189'0,"8"-27"53"16,-10 2-100-16,-15 1-4 16,-12 2-13-16,-32 0-52 15,-14 2-13-15,-34 2-27 16,-14-3-13-16,-24 9-20 15,-23 7-5-15,-28 24-49 16,-22 18-5-16,-16 29-1 16,8 14-2-16,22 25 79 15,21 14 15-15,38 29 6 0,22 11 2 16,49 14-42-16,34-1-10 16,68-18 3-16,37-8 19 15,64-30 31-15,35-9 10 16,51-25 7-16,26-13 22 15,34-40-1-15,-2-23 0 16,-6-42 43-16,-25-19-16 16,-60-39 8-16,-23-19 18 0,-79-30 5 15,-41-15-17-15,-79 17-34 16,-37 21-33-16,-67 43-79 16,-23 31-15-16,-22 39-60 15,-20 21-75-15</inkml:trace>
  <inkml:trace contextRef="#ctx0" brushRef="#br0" timeOffset="99919.1037">10623 9095 449 0,'21'-1'307'0,"10"-8"-15"16,-15 5-47-16,-8 3-37 16,-17 2-82-16,-12 6-38 15,-17 5-69-15,-6 4-12 16,-5-2-69-16,1-4-60 16,13-7-110-16,6-3-28 15,6-8 66-15,5 3 58 16,6 0 110-16,-1 3 25 15,10 3 56-15,-1 2 26 16,2 4 34-16,-4 2 9 0,-1 8-37 16,0 2-22-16,4 9-28 15,2-2-6-15,-2 0-16 16,7-2-3-16,-1-11-3 16,6-3 3-16,6-11 3 15,0-5-3-15,6-3 26 16,5 1 0-16,9 10 1 15,11 8 1-15,12 17-15 16,1 10 12-16,-13 5 24 16,-12 7 11-16,-31-1 5 15,-15 1-10-15,-19-7-19 16,-13-4-6-16,-6-5-8 16,-1-9-17-16,-2-14-113 15,3-9-91-15,11-12-80 16</inkml:trace>
  <inkml:trace contextRef="#ctx0" brushRef="#br0" timeOffset="100515.8944">11262 9654 504 0,'1'-6'371'16,"3"-3"23"-16,-5-2-136 15,-3-1-45-15,-13-5-79 16,-2-2-33-16,-16-1-53 0,-6 1-16 16,-3 4-27-16,-1 6-13 15,3 14-22-15,8 8-9 16,9 17-4-16,4-1 4 16,16 8 9-16,7 0 4 15,17-5 6-15,4-1 1 16,10-12 5-16,7-7 5 15,2-9 16-15,2-10 8 0,-4-10 30 16,-4-11 6-16,-9-12 3 16,-2-5-1-16,-7-16-22 15,-6-10-4-15,-3-14-6 16,-5 0-2-16,-5 13-2 16,-4 16 5-16,0 29 7 15,-3 12 1-15,1 15-24 16,3 7-14-16,-2 16-22 15,4 7-6-15,-1 20 6 16,6 11 4-16,2 10 22 16,3 2 6-16,3-4 17 15,-1-9 5-15,1-13 23 16,-1-2-64-16,4-9-167 16</inkml:trace>
  <inkml:trace contextRef="#ctx0" brushRef="#br0" timeOffset="104413.9074">11603 9504 848 0,'8'6'343'0,"14"10"-199"16,9 7-56-16,7 7-21 15,-1 0-16-15,0 4-19 16,-7-3-7-16,-3-2-38 16,-1-2-102-16</inkml:trace>
  <inkml:trace contextRef="#ctx0" brushRef="#br0" timeOffset="104568.3961">11890 9504 1026 0,'-19'7'475'0,"-13"9"-208"16,-8 18-132-16,-6 5-37 15,-4 15-52-15,-4-1 22 16</inkml:trace>
  <inkml:trace contextRef="#ctx0" brushRef="#br0" timeOffset="105934.0705">12693 9191 879 0,'2'-6'420'15,"-2"-4"-172"-15,0 20-147 16,-4 15-30-16,2 40-35 16,2 17 1-16,2 16-1 15,0 3-12-15,6-21-3 0,1-13-47 16,-3-22-177-16</inkml:trace>
  <inkml:trace contextRef="#ctx0" brushRef="#br0" timeOffset="106090.5477">12467 9472 1019 0,'14'1'440'0,"32"-1"-215"16,17-2-16-16,28-4-50 15,10-3-37-15,-1 7-54 16,-4 2-85-16</inkml:trace>
  <inkml:trace contextRef="#ctx0" brushRef="#br0" timeOffset="106668.2405">14249 8651 994 0,'-19'-19'445'0,"-18"-13"-237"0,2 10-63 0,-2 26-112 31,2 18-44-31,5 39-44 16,2 25-9-16,18 49 7 15,9 17 17-15,16 38 27 16,9-4 13-16,6-8 17 0,-6-5 0 0,-11-34-6 31,-7-11-2-31,-17-29 0 0,-12-13 3 0,-17-26 12 16,-10-10 3-16,-12-14-1 0,6-6 8 16,16-15-103-16,10-6-369 15</inkml:trace>
  <inkml:trace contextRef="#ctx0" brushRef="#br0" timeOffset="107168.3245">14424 10274 953 0,'0'3'413'0,"-5"4"-216"0,-2 5-69 15,-4 14-65-15,-4 1-1 32,-1 6-15-32,4 1-10 0,11-5-30 0,7-6-7 0,19-8 0 15,6-9 3-15,11-4 5 16,0-2 1-16,-4-6-32 16,-5-3-94-16,-9-4-366 15</inkml:trace>
  <inkml:trace contextRef="#ctx0" brushRef="#br0" timeOffset="107339.9722">14637 10222 866 0,'-4'5'378'0,"-2"12"-181"16,2 11-43-16,1 20-76 16,4 10 7-16,-1 7-24 15,0-1-9-15,0-10 10 16,0-5-20-16,1-15-40 15,-2-9-81-15</inkml:trace>
  <inkml:trace contextRef="#ctx0" brushRef="#br0" timeOffset="107917.9456">14804 8264 583 0,'-3'-8'407'0,"-5"-6"13"15,-12 3-186-15,-4 5-57 16,-13 12-98-16,-2 7-39 16,-7 24-52-16,3 15-13 15,13 15-6-15,9 10 3 31,33 0 11-31,10-9 3 16,18-16 5-16,10-13 2 0,11-24 12 0,0-10 22 0,-8-17 99 16,-8-9 48-16,-30-9 58 15,-15-6-2-15,-28 1-77 16,-16 4-49-16,-9 6-77 16,-3 9-20-16,8 8 60 15</inkml:trace>
  <inkml:trace contextRef="#ctx0" brushRef="#br0" timeOffset="120299.4798">15463 8695 500 0,'-22'5'346'0,"-34"14"50"15,-5 12-174-15,-6 45-96 32,4 21-44-32,15 45-60 15,8 29-14-15,33 17-18 16,18 5 1-16,30-16 5 0,19-19 3 16,19-35 3-16,4-23 6 15,10-29-48-15,-3-18-12 16</inkml:trace>
  <inkml:trace contextRef="#ctx0" brushRef="#br0" timeOffset="120653.8694">15587 9448 1216 0,'10'6'485'16,"20"5"-326"-16,17 5-50 15,26-7-32-15,18-3-23 0,14-5-95 16,-3-5-350-16</inkml:trace>
  <inkml:trace contextRef="#ctx0" brushRef="#br0" timeOffset="121217.5014">16665 9002 516 0,'1'0'313'0,"-1"-5"-51"16,-4 0-63-16,-8 4-102 31,-5-6-49-31,-17 3-42 16,-4-2-7-16,-11-2-41 15,1 4-15-15,12 1-11 0,3 5-12 16,14 16 22-16,1 0 13 16,6 10 8-16,4 0 14 15,4-1 14-15,3-3 1 16,3-2 22-16,4-7 11 0,4-7 18 15,4-2 9-15,6-7 5 16,2-6 0-16,4-5-6 16,7 2-9-16,6 6-26 15,3 4-11-15,10 13-12 16,-3 4-2-16,-8 8 9 16,-4 2 7-16,-23 7 26 15,-12-3 22-15,-18-2 19 16,-12-3 4-16,-10-8-10 15,-7-8-15-15,-8-15-33 16,2-10-41-16,4-7-206 16</inkml:trace>
  <inkml:trace contextRef="#ctx0" brushRef="#br0" timeOffset="121449.5607">16295 9503 972 0,'23'5'466'16,"17"0"-196"-16,30 2-90 16,9-2-41-16,10-3-63 15,0 1-25-15,-6-3-44 16,-6 0-47-16,-16 1-293 15</inkml:trace>
  <inkml:trace contextRef="#ctx0" brushRef="#br0" timeOffset="121834.3473">16449 9849 930 0,'-1'-17'416'0,"-1"-16"-167"16,22 3-131-16,10 0-15 15,11 10-26-15,5 5-15 16,0 15-49-16,4 8-14 16,-10 14-7-1,-10 10 3-15,-25 13 7 16,-18 9 0-16,-19 8 6 15,-10-2-9-15,-11-11-29 16,0-9-14-16,-1-21-37 16,3-11 1-16,13-16 21 0,11-11 14 15,22-6 27-15,11-4 18 16,25 7 32-16,12 4 10 0,7 9 19 16,6 9-4-16,-3 12-23 15,-5 4-5-15,-4 11-11 16,-6 1-3-16,-8 1-85 15,-5-3-195-15</inkml:trace>
  <inkml:trace contextRef="#ctx0" brushRef="#br0" timeOffset="122072.4869">17164 9388 1001 0,'12'2'463'0,"18"10"-179"0,5 10-152 16,12 17-59-16,4 5-25 0,3 6-20 15,-5 0 23-15,-9-4-132 16,-7-6-128-16</inkml:trace>
  <inkml:trace contextRef="#ctx0" brushRef="#br0" timeOffset="122219.5223">17552 9381 1085 0,'-10'7'551'0,"-10"3"-162"16,-9 14-210-16,-6 8-53 15,-11 11-68-15,2 3-22 16,-2 1-19-16,5-2-74 0</inkml:trace>
  <inkml:trace contextRef="#ctx0" brushRef="#br0" timeOffset="122720.9961">18025 9195 1069 0,'-1'0'460'16,"0"8"-245"-16,0 11-81 16,1 21-84-1,0 13-5-15,2 19-14 16,4-1-4-16,1-6-2 15,2-9 1-15,-3-22-33 16,-3-9-50-16,-1-15-183 16</inkml:trace>
  <inkml:trace contextRef="#ctx0" brushRef="#br0" timeOffset="122858.5598">17861 9445 993 0,'9'3'434'0,"22"0"-193"0,13-2-75 15,23 2-52-15,10-3-28 16,2 0-46-16,1 4-20 16</inkml:trace>
  <inkml:trace contextRef="#ctx0" brushRef="#br0" timeOffset="123121.748">18663 9320 1035 0,'5'-28'481'0,"3"-28"-206"16,-3 5-67-16,-2 20-53 16,-3 8-22-16,-7 13-43 0,0 10-34 15,-1 18-61-15,1 9-21 16,7 24-2-1,7 14 9-15,3 15 16 16,3 1 3-16,-2-1 7 16,-5-12-2-16,2-22-111 15,0-6-119-15</inkml:trace>
  <inkml:trace contextRef="#ctx0" brushRef="#br0" timeOffset="123607.8931">19203 9192 801 0,'2'-2'406'16,"-1"-1"-158"-16,-9 2-123 0,-6 1-44 15,-17 2-65-15,-2 1-8 16,-2 1-2-16,-1-1 0 16,14-2-3-1,7 1-3-15,3-1-6 16,5 5-4-16,-1 5-4 16,-6 1-3-16,2 6 2 15,2 4 0-15,-2 5 3 16,8 1 5-16,4-2 7 15,3-4 12-15,9-10 14 16,2-8 6-16,11-11 3 0,6-5-11 0,23 3-3 16,7 6 0-16,9 15 4 15,-4 8 10-15,-16 14-5 16,-13 0-2-16,-27 7 2 16,-13 1-2-16,-27-3 8 15,-11 2 6-15,-12-9 7 31,-5-4 1-31,2-16 2 0,9-6-10 16,12-16-126-16,12-7-135 16</inkml:trace>
  <inkml:trace contextRef="#ctx0" brushRef="#br0" timeOffset="123892.4994">19597 8755 1174 0,'29'37'494'15,"20"25"-282"-15,16 42-120 16,3 19-31-16,-18 44-31 15,-18 7-2-15,-44 21-2 16,-29-3 1-16,-25-44 6 16,-2-15-1-1,8-47-3-15,14-18-10 16,17-30-197-16,9-12-61 16</inkml:trace>
  <inkml:trace contextRef="#ctx0" brushRef="#br0" timeOffset="124694.9739">20663 9652 651 0,'-6'-12'410'0,"-6"-10"-20"15,-8-3-197-15,-2 0-46 0,-8 0-75 16,0 7-29-16,-1 8-43 0,-1 7-16 16,-3 16-14-16,4 7-4 15,10 10 5-15,8 1 2 16,14 1 2-16,7-2 4 15,10-5 14-15,5 0 13 16,6-14 19-16,2-6 8 16,7-13 7-16,-2-11-4 0,3-10-4 15,-4-5-4-15,-3-16-9 16,2-4-5-16,-7-24-10 16,-3-5-1-16,-12-7 3 15,-6-1 2-15,-10 19 12 31,-4 10 2-31,-4 28-9 16,-5 15-11-16,0 21-27 0,4 14-14 16,6 18-6-16,6 11 1 15,11 19 13-15,3 12 7 16,5 20 11-16,1 3 6 16,-5-1 11-16,-1-15 7 15,-2-18 7-15,-4-12-10 0,-3-15-131 16,1-8-155-16</inkml:trace>
  <inkml:trace contextRef="#ctx0" brushRef="#br0" timeOffset="124879.4259">20906 9449 1353 0,'10'13'509'0,"13"12"-386"0,10 5-28 16,14 6-37-16,5-2-11 15,4 4-19-15,-4 5-5 16,-14-8-54-16,-5-5-37 0,-9-17-85 31,-3-10-106-31</inkml:trace>
  <inkml:trace contextRef="#ctx0" brushRef="#br0" timeOffset="125010.8355">21302 9388 859 0,'-12'0'435'15,"-14"10"-130"1,-6 11-62-16,-6 17-129 0,-1 7-23 0,-5 1-48 16,1 5-20-16,-2 0-11 15,2-2-4-15</inkml:trace>
  <inkml:trace contextRef="#ctx0" brushRef="#br0" timeOffset="130425.8872">18811 12672 898 0,'-17'-3'446'0,"-11"-1"-169"16,-12 10-96-16,0 6-43 16,0 11-54-16,6 4-30 15,15 7-34-15,8 2-6 16,20 2-23-16,9-3-1 15,19-8 10-15,5-9 15 16,13-16 28-16,0-13 36 16,-3-13 45-16,-7-10 7 0,-21-8 15 15,-9 0-9-15,-24 3-17 16,-12 5-13-16,-17 8-29 16,-12 9-25-16,-4 12-41 15,2 10-12-15,7 12-11 16,10 6-6-16,14 8-5 15,7 2 1-15,15-2-1 16,9-2 2-16,14-10 8 16,3-7 2-16,11-13 10 15,1-10 0-15,2-12 7 16,-1-6 3-16,-10-8 3 16,-9-1 3-16,-28 15 3 31,4 12 2-31,0-1 4 0,-22-27-2 0,-18 18-11 15,-5 12-7-15,15 28-15 16,6 7-2-16,19 6-2 16,9 2 2-16,18-11 5 15,11-2 4-15,13-19 15 16,6-3 6-16,-9-10 8 0,-8-2 13 16,-25-1 9-16,-15 0-3 15,-23 2-16-15,-6 1-28 16</inkml:trace>
  <inkml:trace contextRef="#ctx0" brushRef="#br0" timeOffset="131550.6324">21655 16637 829 0,'-14'-5'455'15,"-16"-3"-35"-15,0 4-177 16,5 3-111-16,0 3-36 0,10 5-80 16,-1 2-25-16,12 5-28 15,2 0-9-15,6 8-4 16,12-2 6-16,8 2 25 16,6 1 19-16,6-9 44 15,-3-2 22-15,-2-15 40 16,-2-6 22-16,-3-14 14 15,-6-6 4-15,-10-6-16 16,-7 0-16-16,-16 3-16 16,-7 5-15-16,-14 11-22 15,-5 2-14-15,-2 14-31 16,0 2-9-16,9 13-13 16,7 4-5-16,10 6-5 15,4 4 0-15,9 2 3 16,3 2 2-16,12-6 5 15,4-4 1-15,10-10 4 16,3-4 0-16,3-9 3 0,0-7 1 16,-3-11 5-16,-5-4 2 15,-13-9 6-15,-7 0 2 16,-17 2 4-16,-7 0 5 16,-14 13-3-16,-2 2-2 15,-2 11-10-15,2 3-9 16,9 8-9-16,5 7-6 15,14 8-2-15,5 1 0 16,11 4 4-16,8-2 3 0,7-7 5 16,6-3 2-16,3-15 4 15,-1-5 5-15,-4-12 17 16,-8-5 9-16,-13-2 10 16,-7 3 0-16,-15 6-8 15,-2 5-30-15,0 11-565 16</inkml:trace>
  <inkml:trace contextRef="#ctx0" brushRef="#br0" timeOffset="148656.6484">2346 11470 969 0,'-2'0'405'0,"-1"15"-287"16,2 19-39-16,1 47-107 15,1 23 4-15,-1 27 30 16,0 5 6-16,3-13 53 16,3-22-78-16,11-33-240 15</inkml:trace>
  <inkml:trace contextRef="#ctx0" brushRef="#br0" timeOffset="148859.7072">2783 11501 1064 0,'0'12'401'0,"0"8"-291"15,-1 24-35-15,0 10 8 16,1 33-20-16,0 15-17 15,5 16-26-15,4 0-3 16,6-14 2-16,1-10 25 16,1-26-231-16</inkml:trace>
  <inkml:trace contextRef="#ctx0" brushRef="#br0" timeOffset="149203.3903">2312 12091 833 0,'26'-2'321'16,"18"-4"-222"-16,35 3-75 16,8 0 5-16,13 0-14 15,8 2-2-15,-2-6 2 16,-1-1 0-16,-18-3 0 16,-16 5-1-16,-33 3-5 15,-15 7-7-15,-28 6-7 16,-10 6-3-16,-9 12 6 15,-1 3 2-15,12 8 3 16,6-2-3-16,18-2-4 16,14-3 0-16,15-9 46 15,2-5 32-15,12-12 74 0,1-10 34 16,-8-17 34-16,3-6 0 16,-33-10-23-16,-17 2-21 15,-44-2-69-15,-14 2-30 16,-16 12-57-16,3 7-6 15,30 14-139-15</inkml:trace>
  <inkml:trace contextRef="#ctx0" brushRef="#br0" timeOffset="149944.7736">3656 12122 993 0,'12'-3'418'0,"11"3"-253"15,2 9-64-15,-7 15-54 16,-7 5-18-16,-11 6 1 16,-7-1 0-16,-3-2-3 15,5-7 0-15,4-12-3 16,3-10 1-16,8-17 3 16,0-9-3-16,1-17 3 15,2-3-3-15,2 0-10 16,4 2-2-16,2 17-12 15,3 9-5-15,-5 21 1 16,-4 11-1-16,-8 15 4 16,-8 3 4-16,-4 5 4 15,2-2 0-15,5-8-2 16,8-7-5-16,10-18-9 16,2-8 0-16,0-16 6 15,0-5 5-15,-4-8 8 16,2 4-2-16,-2 6-8 0,1 4-6 15,-2 15-14-15,0 3-2 16,-1 14 1-16,0 5 3 16,4 6 12-16,0-1 5 15,8-7 3-15,5-5 3 16,6-12 7-16,0-6 34 16,1-13 49-16,-5-2 18 0,-12-5 14 15,-6-1-26-15,-13-1-39 16,-8 1-14-16,-11-1-18 15,-8 0-11-15,-6 11-26 16,-2 5-17-16,-6 25-20 16,3 6 0-16,7 18 10 15,8 6 9-15,20 3 7 16,12 0-1-16,27-4 5 16,12-9 4-16,8-13 10 15,-1-4 6-15,-11-12 3 16,-5-4-12-16</inkml:trace>
  <inkml:trace contextRef="#ctx0" brushRef="#br0" timeOffset="150667.369">4758 12173 841 0,'-1'-4'355'15,"-4"-6"-220"-15,-4 8-40 16,0 9-61-16,0 7-34 16,4 15-27-16,3 4-1 15,4 7 11-15,10-2 7 16,12-5 19-16,12-9 36 0,11-19 47 16,0-9 21-16,-6-19 45 15,-10-6-19-15,-12-7-27 16,-6-3-16-16,-8 2-46 15,0 2-13-15,-7 8-23 16,0 3-10-16,-2 12-29 16,0 10-11-16,1 14-9 15,2 9-1-15,2 15 20 16,7 5 8-16,7 4 7 16,6-2 4-16,14-3 3 15,0-8 3-15,5-14 5 16,-1-7 6-16,-3-17 44 15,-5-8 17-15,-4-15 34 16,-7-8 15-16,-13-4-12 16,-6-4-9-16,-15 0-23 15,-4 5-20-15,-5 13-38 16,2 9-12-16,9 15-143 16,7 9-95-16</inkml:trace>
  <inkml:trace contextRef="#ctx0" brushRef="#br0" timeOffset="150948.5573">5583 12199 489 0,'-6'-2'264'0,"-7"0"-49"16,2 3-143-16,8 12-79 15,3 1-16-15,14 9-17 16,11-1 58-16,11-3 118 15,8-4 57-15,6-12 120 16,-5-6-10-16,-10-9-22 16,-7-3-27-16,-21-6-67 15,-12-5-33-15,-25 0-72 16,-16-2-25-16,-18 9-34 16,1 5-17-16,13 9-15 15,13 5-51-15,24 9-149 16,7 5-108-16</inkml:trace>
  <inkml:trace contextRef="#ctx0" brushRef="#br0" timeOffset="151198.5016">5887 12210 605 0,'11'-1'384'0,"11"2"-6"0,3 7-193 15,0 8-126-15,-1 3-16 16,-2 6-12-16,-5 0-2 15,-6-2-7-15,-6-3 3 16,-5-12 20-16,-1-6-8 16,-6-11 91-16,0-9 23 15,6-11 11-15,1-8 10 16,11-4-103-16,7 1-31 16,12 6-52-16,10 1-14 0,10 17-6 15,2 7-31-15,-4 10-189 16,-5 12-73-16</inkml:trace>
  <inkml:trace contextRef="#ctx0" brushRef="#br0" timeOffset="151542.1564">6398 11815 1847 0,'0'-58'113'16,"0"15"-32"-16,4-29 70 15,0 13-31-15,3 37-75 16,0 20-27-16,-2 27-30 15,3 19-5-15,5 40 5 16,2 19 4-16,3 12 7 16,2 1 1-16,2-21 5 0,-1-18 2 15,-1-24 3-15,-1-15 3 16,-9-21 15-16,-3-10 16 16,-7-19 14-16,-1-14 1 15,-4-11-15-15,1-4-19 16,4 3-26-16,4 4-12 15,9 13-13-15,6 7-7 16,8 11 2-16,3 3 2 16,4 7 11-16,-3 6 8 0,-2 2 7 15,-5 5 3-15,-3-5 4 16,-2-2 0-16,0-4 2 16,3-5 0-16,3-4-10 15</inkml:trace>
  <inkml:trace contextRef="#ctx0" brushRef="#br0" timeOffset="151901.4584">2215 12908 1058 0,'47'6'350'0,"35"0"-315"16,98-5-73-16,56-8-7 15,95-6 81-15,44 2 31 16,71 8 21-16,27 4 26 16,16 15-61-16,0-2-25 0,-33-3-8 15,-25 1-3-15,-56-11 0 16,-27-1-50-16</inkml:trace>
  <inkml:trace contextRef="#ctx0" brushRef="#br0" timeOffset="156320.2008">2325 13766 872 0,'-6'12'287'15,"-10"13"-232"-15,-12 34-82 16,-4 15 2-16,-11 16 27 16,-1 1 0-16,10-9 2 15,4-7 2-15,12-21 5 16,11-17 4-16,12-28 15 15,4-17 4-15,11-32 6 16,3-13 16-16,1-22 23 16,-3-7 7-16,-5-12 11 15,-2 1-18-15,0 10-44 0,2 15-13 16,-1 31-26-16,-4 16-14 16,-3 31-22-16,-1 13-6 15,4 31-3-15,4 15 12 16,17 15 21-16,9 0 9 15,19-3 11-15,5-7 2 16,-5-10 5-16,-5-4 2 16,-17-18 0-16,-11-9 4 0,-18-18 23 15,-14-4 8-15,-29-10 5 16,-9-6-1-16,-32-5-20 16,-7-4-11-16,2 1-13 15,0 2 0-15,29 4-71 16,17 2-67-16</inkml:trace>
  <inkml:trace contextRef="#ctx0" brushRef="#br0" timeOffset="156804.4705">2901 14047 823 0,'-15'10'294'0,"-16"1"-225"15,18 9-89-15,11-2-5 16,20 1 8-16,12-1 6 16,16-4 12-16,0-5 5 15,-7-2 8-15,-5-2 4 16,-21-4 12-16,-7 1-2 15,-19 0-7-15,-10 1 3 16,-24 5 34-16,-8 2 22 16,-1 8 19-16,4 1-8 0,24 6-60 15,12 2-28-15,22-1-26 16,11 0 0-16,20-4 15 16,9-4 8-16,7-11 12 15,-2-8 4-15,-5-13 8 16,-4-5 6-16,-8-11 16 15,-3-2 7-15,-6-4 0 16,-8 2 14-16,-10 9 27 16,-5 4-3-16,-5 16-13 15,-3 7-27-15,-2 20-51 16,1 5-9-16,5 13 2 16,2 5 5-16,5 1-48 15,5-1-74-15</inkml:trace>
  <inkml:trace contextRef="#ctx0" brushRef="#br0" timeOffset="156913.806">3230 13765 1356 0,'-5'-9'530'16,"-4"-5"-394"-16,2 14-96 15</inkml:trace>
  <inkml:trace contextRef="#ctx0" brushRef="#br0" timeOffset="157554.2861">3484 13656 642 0,'1'4'278'0,"5"7"-49"16,13 7-229-16,6 3 13 16,14-1 38-16,6-3 9 15,6-7-8-15,1-2-11 16,-12-5 0-16,-10-5 2 16,-16-2 6-16,-14-5-13 15,-15-5-20-15,-9-1-10 16,-13-1-18-16,0 3 2 15,6 5-4-15,3 8-12 0,18 6-15 16,6 6-1-16,11 10 6 16,8 1 12-16,8 4 16 15,2-1 5-15,-1-1 3 16,-4 0 0-16,-7-2 2 16,-5-1 4-16,-8-1 28 15,-1 2 5-15,-5 4-4 16,1 4-6-16,3 11-34 15,4 9-9-15,9 13 3 16,3 10 5-16,-4 12 9 16,-4-1 6-16,-14-12 4 15,-13-7 1-15,-13-20 7 16,-3-15 7-16,-2-18 17 16,3-12 5-16,6-19-3 15,4-10-22-15,20-16-107 16,3-6-89-16</inkml:trace>
  <inkml:trace contextRef="#ctx0" brushRef="#br0" timeOffset="157866.7252">3951 14188 790 0,'14'0'304'0,"6"0"-197"0,15 3-59 16,9-3 6-16,7 0-8 15,3-1-10-15,-9-5-7 16,-7 0 3-16,-18-3 9 16,-9 0 0-16,-20-1-12 15,-9 1-7-15,-12 3-17 16,-6 1-5-16,-2 8-1 16,2 6 0-16,5 11-2 15,11 8 4-15,10 6 1 16,9 1-2-16,20 3 0 15,2-4-2-15,20-5 7 16,1-4 6-16,0-6-1 16,1-6-60-16</inkml:trace>
  <inkml:trace contextRef="#ctx0" brushRef="#br0" timeOffset="158194.7547">4601 14125 866 0,'-11'-5'431'0,"-3"1"-158"16,-6 4-137-16,0 3-37 15,5 9-67-15,2 3-18 16,12 2-18-16,6 1-4 16,7 1 4-16,5-5 4 0,1-6 6 15,-2-2-15-15,-5-6-41 16,-4 0-13-16,-12-3-21 15,-9 0 16-15,-8 0 35 16,-6 2 16-16,5 6 45 16,1 3 17-16,13 7-1 15,7 2 2-15,9 7 0 16,9 2-3-16,5 0 23 16,7 1 2-16,7-8-17 15,5-2-10-15,6-14-27 16,0-6-507-16</inkml:trace>
  <inkml:trace contextRef="#ctx0" brushRef="#br0" timeOffset="158694.6252">5746 14238 888 0,'3'-9'421'0,"-3"-12"-155"16,-4-2-35-16,-11 0-54 15,-8 3-21-15,-15 4-47 16,-1 6-30-16,-4 12-54 16,4 7-23-16,8 13-34 15,5 7-2-15,14 8 6 0,7 3 8 16,17 4 17-16,8-7 3 16,14-12 8-16,4-9 4 15,5-16 4-15,-1-5 2 16,-7-16 1-16,-4 1-61 15</inkml:trace>
  <inkml:trace contextRef="#ctx0" brushRef="#br0" timeOffset="158803.9747">5713 13879 181 0</inkml:trace>
  <inkml:trace contextRef="#ctx0" brushRef="#br0" timeOffset="159210.1409">5874 14100 710 0,'15'3'312'0,"17"9"-151"16,8-1-53-16,9-2-24 15,0 4-30-15,-3-4-25 16,0-2-1-16,-12-5-1 15,-6-2-2-15,-13 0-7 16,-11 2-7-16,-14 1-10 16,-8 1-2-16,-16 5-3 15,-1 2 3-15,-2 7 1 16,2 2-3-16,13 5-1 0,6 1 1 16,14 4 3-16,3 1 7 15,16 3 15-15,4-4 10 16,8-9 20-16,3-8 7 15,4-13 11-15,1-8-2 16,0-13-10-16,-2-4-4 16,-7-6-10-16,-4-6-3 0,-10 0-4 15,-5 5-8-15,-4 9 20 16,-5 8-2-16,0 16-16 16,-1 8-1-16,0 12-30 15,2 7-5-15,2 12 5 16,7 5 2-16,3 4 1 15,-1-6 19-15</inkml:trace>
  <inkml:trace contextRef="#ctx0" brushRef="#br0" timeOffset="159951.4939">7274 13900 926 0,'2'-2'331'0,"4"2"-252"15,1 24-81-15,1 16 1 16,8 27 14-16,-3 9 13 16,3 11-6-16,-2-1-1 15,-3-10 5-15,2-12 1 0,-4-28 62 16,3-17 40-16,-4-24 62 15,2-14 10-15,0-21-53 16,5-11-36-16,0-16-57 16,0-5-5-16,-3-9-10 15,-4-1-6-15,-2 10-23 16,1 11-14-16,3 38-29 16,0 20-8-16,2 41 2 15,-2 12 5-15,5 23 21 16,4 4 6-16,7-5 7 15,4 4 1-15,6-9 3 16,-1-12 3-16,-5-20 6 16,-4-18 7-16,-6-27 32 15,-1-12 22-15,-3-20 32 16,-1-12 7-16,-3-13-16 16,-7-5-23-16,-5 0-38 15,0 11-16-15,-3 17-19 16,4 14-10-16,3 16-123 0,2 9-92 15</inkml:trace>
  <inkml:trace contextRef="#ctx0" brushRef="#br0" timeOffset="160139.1447">8220 14081 706 0,'21'-2'342'0,"26"1"-100"16,6-2-116-16,6 5-48 15,-6 1-24-15,-12 4-65 16,-8 0-88-16</inkml:trace>
  <inkml:trace contextRef="#ctx0" brushRef="#br0" timeOffset="160276.5704">8264 14217 895 0,'10'4'427'0,"20"4"-137"0,11 0-112 0,7-4-52 16,3 2-36-16,-3-5 309 16</inkml:trace>
  <inkml:trace contextRef="#ctx0" brushRef="#br0" timeOffset="160869.7902">9123 14228 659 0,'-18'-9'287'0,"-16"-11"-133"16,3-10-18-16,13-14-1 16,7-10-28-16,13-4-44 15,11 4-10-15,17 16 0 16,9 14-5-16,19 26 3 15,4 18 1-15,-8 22-17 16,-6 11 8-16,-31 5 9 0,-17 2 6 16,-25 0 0-1,-18 0-10-15,-14 0-22 0,1-6-6 16,-1-16 4-16,9-13-9 16,9-21-9-16,5-12-3 15,16-13-13-15,12-4 1 16,13 3 0-16,10 4 2 0,18 14-1 15,10 10 5-15,11 17 5 16,7 5 0-16,-8 9 4 16,-5-1 15-16</inkml:trace>
  <inkml:trace contextRef="#ctx0" brushRef="#br0" timeOffset="161338.4343">9882 13970 964 0,'1'-5'443'16,"1"-5"-193"-16,-11 8-120 15,-11 3-36-15,-7 6-54 16,-8 0-22-16,-16-1-13 15,0 3 1-15,2-7-18 0,3 1-28 16,14 3-32-16,6 2-5 16,9 4 15-16,3 2 24 15,7 1 26-15,3-2 0 16,4 3 1-16,0 1 8 16,2 0 14-16,1 1 5 15,3-8 8-15,3-1-3 16,0-3 7-16,9-6 6 0,4-2 6 15,5-5 3-15,15 5-15 16,2-2-8-16,6 4-4 16,7 6-3-16,-4 5 5 15,0 10 0-15,-16 9 4 16,-12 4 2-16,-26 5 8 16,-19 3 6-16,-16 6 12 15,-12-4 9-15,-11-11-2 16,-2-8-2-16,-2-19 18 15,5-8-81-15,17-14-383 16</inkml:trace>
  <inkml:trace contextRef="#ctx0" brushRef="#br0" timeOffset="161924.306">10612 13952 574 0,'21'3'318'0,"13"3"7"0,18 2-177 15,12 4 18-15,11-2-2 16,5 1-16-16,-2-2-72 16,-11-1-27-16,-21-6-20 15,-13-1 1-15,-19-1-3 16,-9 1-20-16,-14-5-31 15,-6-4-11-15,-13 1-20 16,-2-3 0-16,-5 10-1 16,-3 0 1-16,5 10 9 15,0 5 13-15,4 1 18 16,4 7 1-16,7 6-5 16,8 2-2-16,10 7-10 15,5 7-3-15,14 7 3 16,4 9 5-16,8 15 34 0,1-2 23 15,-7-7 54-15,-12-6 34 16,-17-20 29-16,-14-6 11 16,-26-13-10-1,-8-11-28-15,-7-12-37 16,-1-7-21-16,8-10-35 16,7-2-7-16,12 4-23 15,8 0 394-15</inkml:trace>
  <inkml:trace contextRef="#ctx0" brushRef="#br0" timeOffset="193133.5116">19384 12720 734 0,'4'1'348'0,"16"2"-108"0,12 1-108 16,28-4-53-16,15-4 8 15,31-12 2-15,10-6-16 16,3-10-12-16,-7-4-12 15,-26-2-15-15,-16 0 1 16,-24 2-24-16,-16 3-18 16,-33 4-33-16,-17 1-8 15,-18 4 12-15,-2 3 15 0,12 9 12 16,9 4-16-16,19 8-16 16,12 4-5-16,21 4 4 15,12 4 15-15,22 2-18 16,0-3 77-16,-14 5 63 15,-15-1 38-15,-28 0 102 16,-11 4-53-16,-17-3-47 16,-5 1-33-16,-5-3-153 15,6-2-141-15</inkml:trace>
  <inkml:trace contextRef="#ctx0" brushRef="#br0" timeOffset="193570.9058">21052 11743 891 0,'-18'8'473'16,"-12"6"10"-16,-13 28-344 16,-9 12-20-16,-5 26-33 15,4 10-46-15,23 11-36 16,18 1-6-16,31-11-2 16,22-7 0-16,15-25 1 15,5-16 2-15,5-23-97 16,-6-12-104-16</inkml:trace>
  <inkml:trace contextRef="#ctx0" brushRef="#br0" timeOffset="193930.4468">21252 11944 881 0,'5'-6'483'0,"4"-1"-55"0,-8 14-283 15,-5 9-38-15,-11 20-53 16,-10 1-17-16,5 5-25 16,5 0-7-16,18-12-5 15,13-2 1-15,15-15 1 16,8-3 3-16,1-10 5 16,-1-5-10-16,-9-5-77 15,-9-5-63-15,-9-7-168 16,-2-7-24-16,-9-7 19 15,2 0 94-15,-3 6 278 16,-3 9 93-16,5 15 113 16,-1 9 1-16,2 18-62 15,4 7-45-15,-2 11-44 16,-1 2-32-16,-1 9-48 16,0-2-13-16,0 1-63 15,4-5-121-15</inkml:trace>
  <inkml:trace contextRef="#ctx0" brushRef="#br0" timeOffset="194086.4083">21703 12278 1324 0,'2'15'546'15,"1"22"-327"-15,-6 2-55 16,-9 4-61-16,-1-4-39 15,1-13-481-15</inkml:trace>
  <inkml:trace contextRef="#ctx0" brushRef="#br0" timeOffset="194555.0504">22071 11938 671 0,'11'-7'460'15,"9"-1"-15"-15,-6-1-181 16,-4 1-58-16,-10 2-97 0,-7 4-31 15,-12 2-42-15,-7 0-14 16,-6 2-14-16,-1 0-14 16,6 1-89-16,3-1-56 15,8 8-65-15,0-1 11 16,5 9 84-16,1 0 52 16,2 3 63-16,2 1 2 15,3-4 34-15,-2-3 16 0,11-4 21 16,1-2 11-16,8-9-15 15,11-1-10-15,8-5-9 16,4-3-10-16,10 9 10 16,-1 5 11-16,-1 9 12 15,-6 5 8-15,-21 4-5 16,-16 2-5-16,-30 7-15 16,-9 5-6-16,-10 0-5 15,0-6-70-15,7-16-514 16</inkml:trace>
  <inkml:trace contextRef="#ctx0" brushRef="#br0" timeOffset="194781.4543">22172 11627 1116 0,'23'1'565'15,"18"2"-70"-15,20 34-406 16,5 19-48-16,11 42-23 16,1 14-9-16,-24 13-3 15,-18 4-3-15,-45-14 2 16,-23-9 4-16,-20-23 3 16,0-16-125-16</inkml:trace>
  <inkml:trace contextRef="#ctx0" brushRef="#br0" timeOffset="195665.0413">21526 16131 1117 0,'-4'-16'427'0,"-1"-34"-260"16,2-18-29-16,12-59-8 15,12-26-1-15,35-53-58 16,36-19-22-16,38-5-27 0,16 11-16 16,-6 61-162-16,-26 36-54 15</inkml:trace>
  <inkml:trace contextRef="#ctx0" brushRef="#br0" timeOffset="196001.3408">22075 14447 807 0,'22'0'351'0,"35"-3"-136"15,9 0-53-15,3 5-14 16,-8 0-2-1,-23 8-29-15,-16-1-14 0,-15 7 15 16,-7 0-2-16,-6 8-21 16,-4 3-20-16,-3 1-141 15,-1 0-63-15</inkml:trace>
  <inkml:trace contextRef="#ctx0" brushRef="#br0" timeOffset="196360.5201">22772 13519 1111 0,'-24'11'435'0,"-27"24"-295"15,-1 14-62-15,6 27-28 16,14 17-29-16,28 9-22 15,18-4-2-15,37-19 1 16,18-16 3-16,9-26-51 16,5-11-408-16</inkml:trace>
  <inkml:trace contextRef="#ctx0" brushRef="#br0" timeOffset="196844.1721">23178 13651 865 0,'-17'-6'425'0,"-22"-4"-111"16,-6 3-84-16,-4 13-98 15,0 8-42-15,14 19-92 16,6 14-26-16,14 13-16 16,12 6 0-16,15-3 15 15,9-11 8-15,20-19 22 16,2-10 23-16,4-23 36 16,-2-10 33-16,-18-9 45 15,-12-8 5-15,-27 0-13 16,-14-2-32-16,-22-1-43 15,-1 6-59-15,7 5-148 16,10 9-73-16</inkml:trace>
  <inkml:trace contextRef="#ctx0" brushRef="#br0" timeOffset="196984.7952">23284 13929 952 0,'9'1'502'15,"9"6"-121"-15,0 3-173 16,-13 8-153-16,-1 8-16 16,-8 6-2-16,-1 4-80 15</inkml:trace>
  <inkml:trace contextRef="#ctx0" brushRef="#br0" timeOffset="197312.812">23552 13700 986 0,'-16'0'448'0,"-21"4"-217"16,4 7-110-16,10 9-105 15,5 9-16-15,18 10-14 16,7 4 4-16,16-3 19 16,9-4 17-16,11-16 54 15,10-9 17-15,9-15 34 0,-6-13-1 16,-11-8 4-16,-14-5-8 16,-21-5-31-16,-7 1-15 15,-23 4-53-15,-5 5-27 16,-11 10-108-16,-5 5-80 15</inkml:trace>
  <inkml:trace contextRef="#ctx0" brushRef="#br0" timeOffset="197578.374">23669 13438 1192 0,'15'3'511'0,"23"13"-271"15,8 11-119-15,14 20-91 16,-1 13-4-16,-13 22 3 16,-12 9 12-16,-31 9 34 15,-13-3 16-15,-16-15 34 16,-6-12-9-16,3-25-32 15,2-9 2-15,0-23 264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2/11/2021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6002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Διανυσματική</a:t>
            </a:r>
            <a:r>
              <a:rPr lang="el-GR" baseline="0" dirty="0" smtClean="0"/>
              <a:t> φύση της δύναμης!</a:t>
            </a:r>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12</a:t>
            </a:fld>
            <a:endParaRPr lang="el-GR"/>
          </a:p>
        </p:txBody>
      </p:sp>
    </p:spTree>
    <p:extLst>
      <p:ext uri="{BB962C8B-B14F-4D97-AF65-F5344CB8AC3E}">
        <p14:creationId xmlns:p14="http://schemas.microsoft.com/office/powerpoint/2010/main" val="270462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25</a:t>
            </a:fld>
            <a:endParaRPr lang="el-GR"/>
          </a:p>
        </p:txBody>
      </p:sp>
    </p:spTree>
    <p:extLst>
      <p:ext uri="{BB962C8B-B14F-4D97-AF65-F5344CB8AC3E}">
        <p14:creationId xmlns:p14="http://schemas.microsoft.com/office/powerpoint/2010/main" val="21575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26</a:t>
            </a:fld>
            <a:endParaRPr lang="el-GR"/>
          </a:p>
        </p:txBody>
      </p:sp>
    </p:spTree>
    <p:extLst>
      <p:ext uri="{BB962C8B-B14F-4D97-AF65-F5344CB8AC3E}">
        <p14:creationId xmlns:p14="http://schemas.microsoft.com/office/powerpoint/2010/main" val="313834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l-GR" dirty="0"/>
              </a:p>
            </p:txBody>
          </p:sp>
        </mc:Choice>
        <mc:Fallback xmlns="">
          <p:sp>
            <p:nvSpPr>
              <p:cNvPr id="3" name="Notes Placeholder 2"/>
              <p:cNvSpPr>
                <a:spLocks noGrp="1"/>
              </p:cNvSpPr>
              <p:nvPr>
                <p:ph type="body" idx="1"/>
              </p:nvPr>
            </p:nvSpPr>
            <p:spPr/>
            <p:txBody>
              <a:bodyPr/>
              <a:lstStyle/>
              <a:p>
                <a:r>
                  <a:rPr lang="en-US" b="0" i="0" smtClean="0">
                    <a:latin typeface="Cambria Math" panose="02040503050406030204" pitchFamily="18" charset="0"/>
                  </a:rPr>
                  <a:t>𝐹 ⃗_𝑠=𝐹_𝑠 𝑖 ⃗=−𝑘𝑥𝑖 ⃗</a:t>
                </a:r>
                <a:endParaRPr lang="el-GR" dirty="0"/>
              </a:p>
            </p:txBody>
          </p:sp>
        </mc:Fallback>
      </mc:AlternateContent>
      <p:sp>
        <p:nvSpPr>
          <p:cNvPr id="4" name="Slide Number Placeholder 3"/>
          <p:cNvSpPr>
            <a:spLocks noGrp="1"/>
          </p:cNvSpPr>
          <p:nvPr>
            <p:ph type="sldNum" sz="quarter" idx="10"/>
          </p:nvPr>
        </p:nvSpPr>
        <p:spPr/>
        <p:txBody>
          <a:bodyPr/>
          <a:lstStyle/>
          <a:p>
            <a:fld id="{72DCB121-525A-438D-8FD9-7B2708CF85C9}" type="slidenum">
              <a:rPr lang="el-GR" smtClean="0"/>
              <a:t>27</a:t>
            </a:fld>
            <a:endParaRPr lang="el-GR"/>
          </a:p>
        </p:txBody>
      </p:sp>
    </p:spTree>
    <p:extLst>
      <p:ext uri="{BB962C8B-B14F-4D97-AF65-F5344CB8AC3E}">
        <p14:creationId xmlns:p14="http://schemas.microsoft.com/office/powerpoint/2010/main" val="307756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31</a:t>
            </a:fld>
            <a:endParaRPr lang="el-GR"/>
          </a:p>
        </p:txBody>
      </p:sp>
    </p:spTree>
    <p:extLst>
      <p:ext uri="{BB962C8B-B14F-4D97-AF65-F5344CB8AC3E}">
        <p14:creationId xmlns:p14="http://schemas.microsoft.com/office/powerpoint/2010/main" val="219797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11/2/2021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0982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79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16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448452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141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7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510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692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459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46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52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3657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8.emf"/><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customXml" Target="../ink/ink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customXml" Target="../ink/ink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customXml" Target="../ink/ink6.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1.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23.emf"/><Relationship Id="rId4" Type="http://schemas.openxmlformats.org/officeDocument/2006/relationships/customXml" Target="../ink/ink7.xml"/></Relationships>
</file>

<file path=ppt/slides/_rels/slide2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27.emf"/><Relationship Id="rId4" Type="http://schemas.openxmlformats.org/officeDocument/2006/relationships/customXml" Target="../ink/ink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12.xm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13.xm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9214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447800"/>
            <a:ext cx="7948450" cy="5029200"/>
          </a:xfrm>
        </p:spPr>
        <p:txBody>
          <a:bodyPr/>
          <a:lstStyle/>
          <a:p>
            <a:r>
              <a:rPr lang="el-GR" dirty="0"/>
              <a:t>Πρώτο βήμα είναι η </a:t>
            </a:r>
            <a:r>
              <a:rPr lang="el-GR" b="1" dirty="0"/>
              <a:t>αναγνώριση</a:t>
            </a:r>
            <a:r>
              <a:rPr lang="el-GR" dirty="0"/>
              <a:t> του συστήματος</a:t>
            </a:r>
            <a:endParaRPr lang="en-US" dirty="0" smtClean="0"/>
          </a:p>
          <a:p>
            <a:endParaRPr lang="en-US" dirty="0"/>
          </a:p>
          <a:p>
            <a:r>
              <a:rPr lang="el-GR" dirty="0" smtClean="0"/>
              <a:t>Όταν συζητάμε για ένα σύστημα, είτε αγνοούμε (</a:t>
            </a:r>
            <a:r>
              <a:rPr lang="el-GR" b="1" dirty="0" smtClean="0"/>
              <a:t>απομονωμένο</a:t>
            </a:r>
            <a:r>
              <a:rPr lang="el-GR" dirty="0" smtClean="0"/>
              <a:t> σύστημα) είτε ενδιαφερόμαστε (</a:t>
            </a:r>
            <a:r>
              <a:rPr lang="el-GR" b="1" dirty="0" smtClean="0"/>
              <a:t>μη απομονωμένο</a:t>
            </a:r>
            <a:r>
              <a:rPr lang="el-GR" dirty="0" smtClean="0"/>
              <a:t> σύστημα) για τις επιδράσεις του περιβάλλοντος στο σύστημα</a:t>
            </a:r>
          </a:p>
          <a:p>
            <a:endParaRPr lang="el-GR" sz="2200" dirty="0" smtClean="0"/>
          </a:p>
          <a:p>
            <a:r>
              <a:rPr lang="el-GR" dirty="0"/>
              <a:t>Ανεξαρτήτως του συστήματος που επιλέγουμε πάντα υπάρχει το </a:t>
            </a:r>
            <a:r>
              <a:rPr lang="el-GR" b="1" dirty="0"/>
              <a:t>όριο/σύνορο συστήματος</a:t>
            </a:r>
            <a:r>
              <a:rPr lang="el-GR" dirty="0"/>
              <a:t>:</a:t>
            </a:r>
          </a:p>
          <a:p>
            <a:pPr lvl="1"/>
            <a:r>
              <a:rPr lang="el-GR" dirty="0"/>
              <a:t>Μια φανταστική επιφάνεια που χωρίζει το σύστημα με το περιβάλλον του</a:t>
            </a:r>
          </a:p>
          <a:p>
            <a:endParaRPr lang="el-GR" sz="2200" dirty="0" smtClean="0"/>
          </a:p>
        </p:txBody>
      </p:sp>
    </p:spTree>
    <p:extLst>
      <p:ext uri="{BB962C8B-B14F-4D97-AF65-F5344CB8AC3E}">
        <p14:creationId xmlns:p14="http://schemas.microsoft.com/office/powerpoint/2010/main" val="427258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43600" y="3657600"/>
            <a:ext cx="2722880" cy="1831534"/>
          </a:xfrm>
          <a:prstGeom prst="rect">
            <a:avLst/>
          </a:prstGeom>
        </p:spPr>
      </p:pic>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447800"/>
            <a:ext cx="7948450" cy="5181600"/>
          </a:xfrm>
        </p:spPr>
        <p:txBody>
          <a:bodyPr/>
          <a:lstStyle/>
          <a:p>
            <a:r>
              <a:rPr lang="el-GR" b="1" dirty="0" smtClean="0">
                <a:sym typeface="Wingdings" panose="05000000000000000000" pitchFamily="2" charset="2"/>
              </a:rPr>
              <a:t>Παράδειγμα:</a:t>
            </a:r>
          </a:p>
          <a:p>
            <a:pPr lvl="1"/>
            <a:r>
              <a:rPr lang="el-GR" dirty="0" smtClean="0">
                <a:sym typeface="Wingdings" panose="05000000000000000000" pitchFamily="2" charset="2"/>
              </a:rPr>
              <a:t>Σύστημα == σπόγγος</a:t>
            </a:r>
          </a:p>
          <a:p>
            <a:pPr lvl="1"/>
            <a:r>
              <a:rPr lang="el-GR" dirty="0" smtClean="0">
                <a:sym typeface="Wingdings" panose="05000000000000000000" pitchFamily="2" charset="2"/>
              </a:rPr>
              <a:t>Επιφάνεια σπόγγου == σύνορο συστήματος</a:t>
            </a:r>
          </a:p>
          <a:p>
            <a:pPr lvl="1"/>
            <a:r>
              <a:rPr lang="el-GR" dirty="0" smtClean="0">
                <a:sym typeface="Wingdings" panose="05000000000000000000" pitchFamily="2" charset="2"/>
              </a:rPr>
              <a:t>Η δύναμη (μέσω του χεριού) είναι μια επιρροή στο σύστημα από το περιβάλλον του, η οποία ασκείται επάνω στο σύνορο του συστήματος</a:t>
            </a:r>
          </a:p>
          <a:p>
            <a:endParaRPr lang="el-GR" b="1" dirty="0" smtClean="0">
              <a:sym typeface="Wingdings" panose="05000000000000000000" pitchFamily="2" charset="2"/>
            </a:endParaRPr>
          </a:p>
          <a:p>
            <a:endParaRPr lang="el-GR" b="1" dirty="0" smtClean="0">
              <a:sym typeface="Wingdings" panose="05000000000000000000" pitchFamily="2" charset="2"/>
            </a:endParaRPr>
          </a:p>
          <a:p>
            <a:r>
              <a:rPr lang="el-GR" b="1" dirty="0" smtClean="0">
                <a:sym typeface="Wingdings" panose="05000000000000000000" pitchFamily="2" charset="2"/>
              </a:rPr>
              <a:t>Παράδειγμα:</a:t>
            </a:r>
          </a:p>
          <a:p>
            <a:pPr lvl="1"/>
            <a:r>
              <a:rPr lang="el-GR" dirty="0" smtClean="0">
                <a:sym typeface="Wingdings" panose="05000000000000000000" pitchFamily="2" charset="2"/>
              </a:rPr>
              <a:t>Σύστημα == σώματα + σχοινί</a:t>
            </a:r>
          </a:p>
          <a:p>
            <a:pPr lvl="1"/>
            <a:r>
              <a:rPr lang="el-GR" dirty="0" smtClean="0">
                <a:sym typeface="Wingdings" panose="05000000000000000000" pitchFamily="2" charset="2"/>
              </a:rPr>
              <a:t>Οι δυνάμεις από το σχοινί επάνω στα σώματα</a:t>
            </a:r>
            <a:br>
              <a:rPr lang="el-GR" dirty="0" smtClean="0">
                <a:sym typeface="Wingdings" panose="05000000000000000000" pitchFamily="2" charset="2"/>
              </a:rPr>
            </a:br>
            <a:r>
              <a:rPr lang="el-GR" dirty="0" smtClean="0">
                <a:sym typeface="Wingdings" panose="05000000000000000000" pitchFamily="2" charset="2"/>
              </a:rPr>
              <a:t>είναι εσωτερικές, και δεν ανήκουν στο περιβάλλον του</a:t>
            </a:r>
            <a:endParaRPr lang="el-GR" sz="2000" dirty="0" smtClean="0">
              <a:sym typeface="Wingdings" panose="05000000000000000000" pitchFamily="2" charset="2"/>
            </a:endParaRPr>
          </a:p>
          <a:p>
            <a:endParaRPr lang="el-GR" dirty="0"/>
          </a:p>
        </p:txBody>
      </p:sp>
      <p:pic>
        <p:nvPicPr>
          <p:cNvPr id="4" name="Picture 3"/>
          <p:cNvPicPr>
            <a:picLocks noChangeAspect="1"/>
          </p:cNvPicPr>
          <p:nvPr/>
        </p:nvPicPr>
        <p:blipFill>
          <a:blip r:embed="rId3"/>
          <a:stretch>
            <a:fillRect/>
          </a:stretch>
        </p:blipFill>
        <p:spPr>
          <a:xfrm>
            <a:off x="6172201" y="781050"/>
            <a:ext cx="2447924" cy="1639758"/>
          </a:xfrm>
          <a:prstGeom prst="rect">
            <a:avLst/>
          </a:prstGeom>
          <a:ln>
            <a:noFill/>
          </a:ln>
          <a:effectLst>
            <a:softEdge rad="112500"/>
          </a:effectLst>
        </p:spPr>
      </p:pic>
    </p:spTree>
    <p:extLst>
      <p:ext uri="{BB962C8B-B14F-4D97-AF65-F5344CB8AC3E}">
        <p14:creationId xmlns:p14="http://schemas.microsoft.com/office/powerpoint/2010/main" val="17755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838200" y="3276600"/>
            <a:ext cx="7567108" cy="3276600"/>
          </a:xfrm>
        </p:spPr>
        <p:txBody>
          <a:bodyPr>
            <a:normAutofit/>
          </a:bodyPr>
          <a:lstStyle/>
          <a:p>
            <a:r>
              <a:rPr lang="el-GR" dirty="0" smtClean="0"/>
              <a:t>Αναγνωρίζουμε το σύστημα: σπόγγος</a:t>
            </a:r>
            <a:br>
              <a:rPr lang="el-GR" dirty="0" smtClean="0"/>
            </a:br>
            <a:endParaRPr lang="el-GR" dirty="0" smtClean="0"/>
          </a:p>
          <a:p>
            <a:r>
              <a:rPr lang="el-GR" dirty="0" smtClean="0"/>
              <a:t>Ερώτημα: </a:t>
            </a:r>
            <a:r>
              <a:rPr lang="el-GR" b="1" dirty="0" smtClean="0"/>
              <a:t>πόσο αποτελεσματικοί είμαστε με τη δύναμη που βάζουμε (όμοια</a:t>
            </a:r>
            <a:r>
              <a:rPr lang="en-US" b="1" dirty="0" smtClean="0"/>
              <a:t> </a:t>
            </a:r>
            <a:r>
              <a:rPr lang="el-GR" b="1" dirty="0" smtClean="0"/>
              <a:t>σε μέτρο σε όλες τις περιπτώσεις) στο να κινήσουμε το σπόγγο;</a:t>
            </a:r>
            <a:br>
              <a:rPr lang="el-GR" b="1" dirty="0" smtClean="0"/>
            </a:br>
            <a:endParaRPr lang="el-GR" b="1" dirty="0" smtClean="0"/>
          </a:p>
          <a:p>
            <a:r>
              <a:rPr lang="el-GR" dirty="0" smtClean="0"/>
              <a:t>Σε ποια περίπτωση τα καταφέρνουμε καλύτερα;</a:t>
            </a:r>
          </a:p>
          <a:p>
            <a:pPr lvl="1"/>
            <a:r>
              <a:rPr lang="el-GR" dirty="0" smtClean="0"/>
              <a:t>Μέτρο δύναμης – Κατεύθυνση – Μετατόπιση </a:t>
            </a:r>
          </a:p>
          <a:p>
            <a:pPr marL="68580" indent="0">
              <a:buNone/>
            </a:pPr>
            <a:endParaRPr lang="el-G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75" y="1290914"/>
            <a:ext cx="7010400" cy="1854508"/>
          </a:xfrm>
          <a:prstGeom prst="rect">
            <a:avLst/>
          </a:prstGeom>
        </p:spPr>
      </p:pic>
    </p:spTree>
    <p:extLst>
      <p:ext uri="{BB962C8B-B14F-4D97-AF65-F5344CB8AC3E}">
        <p14:creationId xmlns:p14="http://schemas.microsoft.com/office/powerpoint/2010/main" val="113636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371600"/>
                <a:ext cx="8077200" cy="5181600"/>
              </a:xfrm>
            </p:spPr>
            <p:txBody>
              <a:bodyPr>
                <a:normAutofit/>
              </a:bodyPr>
              <a:lstStyle/>
              <a:p>
                <a:r>
                  <a:rPr lang="el-GR" dirty="0" smtClean="0"/>
                  <a:t>Ας θεωρήσουμε ένα απλό παράδειγμα</a:t>
                </a:r>
              </a:p>
              <a:p>
                <a:pPr lvl="1"/>
                <a:endParaRPr lang="el-GR" sz="1800" dirty="0" smtClean="0"/>
              </a:p>
              <a:p>
                <a:pPr lvl="1"/>
                <a:r>
                  <a:rPr lang="el-GR" sz="2000" dirty="0" smtClean="0"/>
                  <a:t>Ένα σώμα (σύστημα) που </a:t>
                </a:r>
                <a:r>
                  <a:rPr lang="el-GR" sz="2000" dirty="0" err="1" smtClean="0"/>
                  <a:t>μετατο</a:t>
                </a:r>
                <a:r>
                  <a:rPr lang="el-GR" sz="2000" dirty="0" smtClean="0"/>
                  <a:t>-</a:t>
                </a:r>
                <a:br>
                  <a:rPr lang="el-GR" sz="2000" dirty="0" smtClean="0"/>
                </a:br>
                <a:r>
                  <a:rPr lang="el-GR" sz="2000" dirty="0" err="1" smtClean="0"/>
                  <a:t>πίζεται</a:t>
                </a:r>
                <a:r>
                  <a:rPr lang="el-GR" sz="2000" dirty="0" smtClean="0"/>
                  <a:t> σε ευθεία γραμμή από μια </a:t>
                </a:r>
                <a:br>
                  <a:rPr lang="el-GR" sz="2000" dirty="0" smtClean="0"/>
                </a:br>
                <a:r>
                  <a:rPr lang="el-GR" sz="2000" dirty="0" smtClean="0"/>
                  <a:t>σταθερή δύναμη που του ασκείται </a:t>
                </a:r>
                <a:br>
                  <a:rPr lang="el-GR" sz="2000" dirty="0" smtClean="0"/>
                </a:br>
                <a:r>
                  <a:rPr lang="el-GR" sz="2000" dirty="0" smtClean="0"/>
                  <a:t>υπό γωνία </a:t>
                </a:r>
                <a14:m>
                  <m:oMath xmlns:m="http://schemas.openxmlformats.org/officeDocument/2006/math">
                    <m:r>
                      <a:rPr lang="el-GR" sz="2000" i="1" dirty="0" smtClean="0">
                        <a:latin typeface="Cambria Math" panose="02040503050406030204" pitchFamily="18" charset="0"/>
                      </a:rPr>
                      <m:t>𝜃</m:t>
                    </m:r>
                  </m:oMath>
                </a14:m>
                <a:r>
                  <a:rPr lang="el-GR" sz="2000" dirty="0" smtClean="0"/>
                  <a:t> με το οριζόντιο επίπεδο</a:t>
                </a:r>
                <a:r>
                  <a:rPr lang="el-GR" sz="1800" dirty="0" smtClean="0"/>
                  <a:t/>
                </a:r>
                <a:br>
                  <a:rPr lang="el-GR" sz="1800" dirty="0" smtClean="0"/>
                </a:br>
                <a:endParaRPr lang="el-GR" sz="1800" dirty="0" smtClean="0"/>
              </a:p>
              <a:p>
                <a:pPr lvl="1"/>
                <a:endParaRPr lang="el-GR" sz="1200" dirty="0" smtClean="0"/>
              </a:p>
              <a:p>
                <a:r>
                  <a:rPr lang="el-GR" sz="2200" dirty="0" smtClean="0"/>
                  <a:t>Το </a:t>
                </a:r>
                <a:r>
                  <a:rPr lang="el-GR" sz="2200" b="1" dirty="0" smtClean="0"/>
                  <a:t>έργο (</a:t>
                </a:r>
                <a:r>
                  <a:rPr lang="en-US" sz="2200" b="1" dirty="0" smtClean="0"/>
                  <a:t>Work)</a:t>
                </a:r>
                <a:r>
                  <a:rPr lang="el-GR" sz="2200" b="1" dirty="0" smtClean="0"/>
                  <a:t> </a:t>
                </a:r>
                <a:r>
                  <a:rPr lang="en-US" sz="2200" b="1" dirty="0" smtClean="0"/>
                  <a:t>W </a:t>
                </a:r>
                <a:r>
                  <a:rPr lang="el-GR" sz="2200" dirty="0" smtClean="0"/>
                  <a:t>που </a:t>
                </a:r>
                <a:r>
                  <a:rPr lang="el-GR" sz="2200" b="1" dirty="0" smtClean="0"/>
                  <a:t>παράγεται</a:t>
                </a:r>
                <a:r>
                  <a:rPr lang="el-GR" sz="2200" dirty="0" smtClean="0"/>
                  <a:t> στο σύστημα από τη δύναμη που ασκείται εξωτερικά στο σύστημα ορίζεται ως</a:t>
                </a:r>
              </a:p>
              <a:p>
                <a:pPr lvl="1"/>
                <a:r>
                  <a:rPr lang="el-GR" sz="2000" dirty="0" smtClean="0"/>
                  <a:t>το γινόμενο του μέτρου της σταθερής </a:t>
                </a:r>
                <a:r>
                  <a:rPr lang="el-GR" sz="2000" b="1" dirty="0" smtClean="0"/>
                  <a:t>δύναμης</a:t>
                </a:r>
                <a14:m>
                  <m:oMath xmlns:m="http://schemas.openxmlformats.org/officeDocument/2006/math">
                    <m:r>
                      <a:rPr lang="el-GR" sz="2000" b="1" i="1" dirty="0" smtClean="0">
                        <a:latin typeface="Cambria Math" panose="02040503050406030204" pitchFamily="18" charset="0"/>
                      </a:rPr>
                      <m:t> </m:t>
                    </m:r>
                    <m:acc>
                      <m:accPr>
                        <m:chr m:val="⃗"/>
                        <m:ctrlPr>
                          <a:rPr lang="en-US" sz="2000" b="1" i="1" dirty="0" smtClean="0">
                            <a:latin typeface="Cambria Math" panose="02040503050406030204" pitchFamily="18" charset="0"/>
                          </a:rPr>
                        </m:ctrlPr>
                      </m:accPr>
                      <m:e>
                        <m:r>
                          <a:rPr lang="en-US" sz="2000" b="1" i="1" dirty="0" smtClean="0">
                            <a:latin typeface="Cambria Math" panose="02040503050406030204" pitchFamily="18" charset="0"/>
                          </a:rPr>
                          <m:t>𝑭</m:t>
                        </m:r>
                      </m:e>
                    </m:acc>
                  </m:oMath>
                </a14:m>
                <a:r>
                  <a:rPr lang="en-US" sz="2000" dirty="0" smtClean="0"/>
                  <a:t>, </a:t>
                </a:r>
                <a:r>
                  <a:rPr lang="el-GR" sz="2000" dirty="0" smtClean="0"/>
                  <a:t>του μέτρου της </a:t>
                </a:r>
                <a:r>
                  <a:rPr lang="el-GR" sz="2000" b="1" dirty="0" smtClean="0"/>
                  <a:t>μετατόπισης </a:t>
                </a:r>
                <a14:m>
                  <m:oMath xmlns:m="http://schemas.openxmlformats.org/officeDocument/2006/math">
                    <m:r>
                      <a:rPr lang="el-GR" sz="2000" b="1" i="0" dirty="0" smtClean="0">
                        <a:latin typeface="Cambria Math" panose="02040503050406030204" pitchFamily="18" charset="0"/>
                      </a:rPr>
                      <m:t>𝚫</m:t>
                    </m:r>
                    <m:acc>
                      <m:accPr>
                        <m:chr m:val="⃗"/>
                        <m:ctrlPr>
                          <a:rPr lang="en-US" sz="2000" b="1" i="1" dirty="0" smtClean="0">
                            <a:latin typeface="Cambria Math" panose="02040503050406030204" pitchFamily="18" charset="0"/>
                          </a:rPr>
                        </m:ctrlPr>
                      </m:accPr>
                      <m:e>
                        <m:r>
                          <a:rPr lang="en-US" sz="2000" b="1" i="1" dirty="0" smtClean="0">
                            <a:latin typeface="Cambria Math" panose="02040503050406030204" pitchFamily="18" charset="0"/>
                          </a:rPr>
                          <m:t>𝒓</m:t>
                        </m:r>
                      </m:e>
                    </m:acc>
                  </m:oMath>
                </a14:m>
                <a:r>
                  <a:rPr lang="el-GR" sz="2000" dirty="0"/>
                  <a:t> </a:t>
                </a:r>
                <a:r>
                  <a:rPr lang="el-GR" sz="2000" dirty="0" smtClean="0"/>
                  <a:t>του σημείου εφαρμογής της δύναμης, και του </a:t>
                </a:r>
                <a:r>
                  <a:rPr lang="el-GR" sz="2000" b="1" dirty="0" err="1" smtClean="0"/>
                  <a:t>συνημιτόνου</a:t>
                </a:r>
                <a:r>
                  <a:rPr lang="el-GR" sz="2000" dirty="0" smtClean="0"/>
                  <a:t> της </a:t>
                </a:r>
                <a:r>
                  <a:rPr lang="el-GR" sz="2000" b="1" dirty="0" smtClean="0"/>
                  <a:t>γωνίας </a:t>
                </a:r>
                <a14:m>
                  <m:oMath xmlns:m="http://schemas.openxmlformats.org/officeDocument/2006/math">
                    <m:r>
                      <a:rPr lang="el-GR" sz="2000" b="1" i="1" dirty="0" smtClean="0">
                        <a:latin typeface="Cambria Math" panose="02040503050406030204" pitchFamily="18" charset="0"/>
                      </a:rPr>
                      <m:t>𝜽</m:t>
                    </m:r>
                  </m:oMath>
                </a14:m>
                <a:r>
                  <a:rPr lang="en-US" sz="2000" dirty="0" smtClean="0"/>
                  <a:t> </a:t>
                </a:r>
                <a:r>
                  <a:rPr lang="el-GR" sz="2000" dirty="0" smtClean="0"/>
                  <a:t>ανάμεσα στα δυο προηγούμενα:</a:t>
                </a:r>
              </a:p>
              <a:p>
                <a:pPr marL="685800" lvl="2" indent="0">
                  <a:buNone/>
                </a:pPr>
                <a:endParaRPr lang="el-GR" sz="1800" dirty="0" smtClean="0"/>
              </a:p>
              <a:p>
                <a:pPr marL="365760" lvl="1"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𝑾</m:t>
                      </m:r>
                      <m:r>
                        <a:rPr lang="en-US" sz="2800" b="1" i="1" smtClean="0">
                          <a:latin typeface="Cambria Math" panose="02040503050406030204" pitchFamily="18" charset="0"/>
                        </a:rPr>
                        <m:t> ≡</m:t>
                      </m:r>
                      <m:d>
                        <m:dPr>
                          <m:begChr m:val="|"/>
                          <m:endChr m:val="|"/>
                          <m:ctrlPr>
                            <a:rPr lang="en-BS" sz="2800" b="1" i="1" smtClean="0">
                              <a:latin typeface="Cambria Math" panose="02040503050406030204" pitchFamily="18" charset="0"/>
                            </a:rPr>
                          </m:ctrlPr>
                        </m:dPr>
                        <m:e>
                          <m:acc>
                            <m:accPr>
                              <m:chr m:val="⃗"/>
                              <m:ctrlPr>
                                <a:rPr lang="en-BS" sz="2800" b="1" i="1" smtClean="0">
                                  <a:latin typeface="Cambria Math" panose="02040503050406030204" pitchFamily="18" charset="0"/>
                                </a:rPr>
                              </m:ctrlPr>
                            </m:accPr>
                            <m:e>
                              <m:r>
                                <a:rPr lang="en-BS" sz="2800" b="1" i="1" smtClean="0">
                                  <a:latin typeface="Cambria Math" panose="02040503050406030204" pitchFamily="18" charset="0"/>
                                </a:rPr>
                                <m:t>𝑭</m:t>
                              </m:r>
                            </m:e>
                          </m:acc>
                        </m:e>
                      </m:d>
                      <m:d>
                        <m:dPr>
                          <m:begChr m:val="|"/>
                          <m:endChr m:val="|"/>
                          <m:ctrlPr>
                            <a:rPr lang="en-BS" sz="2800" b="1" i="0" smtClean="0">
                              <a:latin typeface="Cambria Math" panose="02040503050406030204" pitchFamily="18" charset="0"/>
                            </a:rPr>
                          </m:ctrlPr>
                        </m:dPr>
                        <m:e>
                          <m:r>
                            <a:rPr lang="en-BS" sz="2800" b="1" i="0" smtClean="0">
                              <a:latin typeface="Cambria Math" panose="02040503050406030204" pitchFamily="18" charset="0"/>
                            </a:rPr>
                            <m:t>𝚫</m:t>
                          </m:r>
                          <m:acc>
                            <m:accPr>
                              <m:chr m:val="⃗"/>
                              <m:ctrlPr>
                                <a:rPr lang="en-BS" sz="2800" b="1" i="1" smtClean="0">
                                  <a:latin typeface="Cambria Math" panose="02040503050406030204" pitchFamily="18" charset="0"/>
                                  <a:ea typeface="Cambria Math" panose="02040503050406030204" pitchFamily="18" charset="0"/>
                                </a:rPr>
                              </m:ctrlPr>
                            </m:accPr>
                            <m:e>
                              <m:r>
                                <a:rPr lang="en-BS" sz="2800" b="1" i="0" smtClean="0">
                                  <a:latin typeface="Cambria Math" panose="02040503050406030204" pitchFamily="18" charset="0"/>
                                  <a:ea typeface="Cambria Math" panose="02040503050406030204" pitchFamily="18" charset="0"/>
                                </a:rPr>
                                <m:t>𝐫</m:t>
                              </m:r>
                            </m:e>
                          </m:acc>
                        </m:e>
                      </m:d>
                      <m:r>
                        <a:rPr lang="en-US" sz="2800" b="1" i="0" smtClean="0">
                          <a:latin typeface="Cambria Math" panose="02040503050406030204" pitchFamily="18" charset="0"/>
                          <a:ea typeface="Cambria Math" panose="02040503050406030204" pitchFamily="18" charset="0"/>
                        </a:rPr>
                        <m:t>𝐜𝐨𝐬</m:t>
                      </m:r>
                      <m:d>
                        <m:dPr>
                          <m:ctrlPr>
                            <a:rPr lang="en-US" sz="2800" b="1" i="0" smtClean="0">
                              <a:latin typeface="Cambria Math" panose="02040503050406030204" pitchFamily="18" charset="0"/>
                              <a:ea typeface="Cambria Math" panose="02040503050406030204" pitchFamily="18" charset="0"/>
                            </a:rPr>
                          </m:ctrlPr>
                        </m:dPr>
                        <m:e>
                          <m:r>
                            <a:rPr lang="el-GR" sz="2800" b="1" i="1" smtClean="0">
                              <a:latin typeface="Cambria Math" panose="02040503050406030204" pitchFamily="18" charset="0"/>
                              <a:ea typeface="Cambria Math" panose="02040503050406030204" pitchFamily="18" charset="0"/>
                            </a:rPr>
                            <m:t>𝜽</m:t>
                          </m:r>
                        </m:e>
                      </m:d>
                      <m:r>
                        <a:rPr lang="en-BS" sz="2800" b="1" i="0" smtClean="0">
                          <a:latin typeface="Cambria Math" panose="02040503050406030204" pitchFamily="18" charset="0"/>
                          <a:ea typeface="Cambria Math" panose="02040503050406030204" pitchFamily="18" charset="0"/>
                        </a:rPr>
                        <m:t>=</m:t>
                      </m:r>
                      <m:r>
                        <a:rPr lang="en-BS" sz="2800" b="1" i="0" smtClean="0">
                          <a:latin typeface="Cambria Math" panose="02040503050406030204" pitchFamily="18" charset="0"/>
                          <a:ea typeface="Cambria Math" panose="02040503050406030204" pitchFamily="18" charset="0"/>
                        </a:rPr>
                        <m:t>𝐅</m:t>
                      </m:r>
                      <m:r>
                        <a:rPr lang="en-BS" sz="2800" b="1" i="0" smtClean="0">
                          <a:latin typeface="Cambria Math" panose="02040503050406030204" pitchFamily="18" charset="0"/>
                          <a:ea typeface="Cambria Math" panose="02040503050406030204" pitchFamily="18" charset="0"/>
                        </a:rPr>
                        <m:t> </m:t>
                      </m:r>
                      <m:r>
                        <a:rPr lang="en-BS" sz="2800" b="1" i="0" smtClean="0">
                          <a:latin typeface="Cambria Math" panose="02040503050406030204" pitchFamily="18" charset="0"/>
                          <a:ea typeface="Cambria Math" panose="02040503050406030204" pitchFamily="18" charset="0"/>
                        </a:rPr>
                        <m:t>𝚫</m:t>
                      </m:r>
                      <m:r>
                        <a:rPr lang="en-BS" sz="2800" b="1" i="0" smtClean="0">
                          <a:latin typeface="Cambria Math" panose="02040503050406030204" pitchFamily="18" charset="0"/>
                          <a:ea typeface="Cambria Math" panose="02040503050406030204" pitchFamily="18" charset="0"/>
                        </a:rPr>
                        <m:t>𝐫</m:t>
                      </m:r>
                      <m:r>
                        <a:rPr lang="en-BS" sz="2800" b="1" i="0" smtClean="0">
                          <a:latin typeface="Cambria Math" panose="02040503050406030204" pitchFamily="18" charset="0"/>
                          <a:ea typeface="Cambria Math" panose="02040503050406030204" pitchFamily="18" charset="0"/>
                        </a:rPr>
                        <m:t> </m:t>
                      </m:r>
                      <m:r>
                        <a:rPr lang="en-BS" sz="2800" b="1" i="0" smtClean="0">
                          <a:latin typeface="Cambria Math" panose="02040503050406030204" pitchFamily="18" charset="0"/>
                          <a:ea typeface="Cambria Math" panose="02040503050406030204" pitchFamily="18" charset="0"/>
                        </a:rPr>
                        <m:t>𝐜𝐨𝐬</m:t>
                      </m:r>
                      <m:r>
                        <a:rPr lang="en-BS" sz="2800" b="1" i="0" smtClean="0">
                          <a:latin typeface="Cambria Math" panose="02040503050406030204" pitchFamily="18" charset="0"/>
                          <a:ea typeface="Cambria Math" panose="02040503050406030204" pitchFamily="18" charset="0"/>
                        </a:rPr>
                        <m:t>(</m:t>
                      </m:r>
                      <m:r>
                        <a:rPr lang="en-BS" sz="2800" b="1" i="1" smtClean="0">
                          <a:latin typeface="Cambria Math" panose="02040503050406030204" pitchFamily="18" charset="0"/>
                          <a:ea typeface="Cambria Math" panose="02040503050406030204" pitchFamily="18" charset="0"/>
                        </a:rPr>
                        <m:t>𝜽</m:t>
                      </m:r>
                      <m:r>
                        <a:rPr lang="en-BS" sz="2800" b="1" i="1" smtClean="0">
                          <a:latin typeface="Cambria Math" panose="02040503050406030204" pitchFamily="18" charset="0"/>
                          <a:ea typeface="Cambria Math" panose="02040503050406030204" pitchFamily="18" charset="0"/>
                        </a:rPr>
                        <m:t>)</m:t>
                      </m:r>
                    </m:oMath>
                  </m:oMathPara>
                </a14:m>
                <a:endParaRPr lang="el-GR" sz="2800" b="1" dirty="0" smtClean="0"/>
              </a:p>
              <a:p>
                <a:pPr marL="365760" lvl="1" indent="0">
                  <a:buNone/>
                </a:pPr>
                <a:endParaRPr lang="el-GR" sz="2800"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371600"/>
                <a:ext cx="8077200" cy="5181600"/>
              </a:xfrm>
              <a:blipFill>
                <a:blip r:embed="rId2"/>
                <a:stretch>
                  <a:fillRect t="-941"/>
                </a:stretch>
              </a:blipFill>
            </p:spPr>
            <p:txBody>
              <a:bodyPr/>
              <a:lstStyle/>
              <a:p>
                <a:r>
                  <a:rPr lang="en-US">
                    <a:noFill/>
                  </a:rPr>
                  <a:t> </a:t>
                </a:r>
              </a:p>
            </p:txBody>
          </p:sp>
        </mc:Fallback>
      </mc:AlternateContent>
      <p:grpSp>
        <p:nvGrpSpPr>
          <p:cNvPr id="6" name="Group 5"/>
          <p:cNvGrpSpPr/>
          <p:nvPr/>
        </p:nvGrpSpPr>
        <p:grpSpPr>
          <a:xfrm>
            <a:off x="5396168" y="1828800"/>
            <a:ext cx="3209608" cy="2027121"/>
            <a:chOff x="5396168" y="1828800"/>
            <a:chExt cx="3209608" cy="2027121"/>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803" t="3868" r="7032" b="3310"/>
            <a:stretch/>
          </p:blipFill>
          <p:spPr>
            <a:xfrm>
              <a:off x="5396168" y="1828800"/>
              <a:ext cx="3209608" cy="202712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897520" y="1975320"/>
                <a:ext cx="2289240" cy="241560"/>
              </p14:xfrm>
            </p:contentPart>
          </mc:Choice>
          <mc:Fallback xmlns="">
            <p:pic>
              <p:nvPicPr>
                <p:cNvPr id="5" name="Ink 4"/>
                <p:cNvPicPr/>
                <p:nvPr/>
              </p:nvPicPr>
              <p:blipFill>
                <a:blip r:embed="rId6"/>
                <a:stretch>
                  <a:fillRect/>
                </a:stretch>
              </p:blipFill>
              <p:spPr>
                <a:xfrm>
                  <a:off x="5884920" y="1961640"/>
                  <a:ext cx="2315520" cy="268200"/>
                </a:xfrm>
                <a:prstGeom prst="rect">
                  <a:avLst/>
                </a:prstGeom>
              </p:spPr>
            </p:pic>
          </mc:Fallback>
        </mc:AlternateContent>
      </p:grpSp>
    </p:spTree>
    <p:extLst>
      <p:ext uri="{BB962C8B-B14F-4D97-AF65-F5344CB8AC3E}">
        <p14:creationId xmlns:p14="http://schemas.microsoft.com/office/powerpoint/2010/main" val="27491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257800"/>
              </a:xfrm>
            </p:spPr>
            <p:txBody>
              <a:bodyPr>
                <a:normAutofit/>
              </a:bodyPr>
              <a:lstStyle/>
              <a:p>
                <a:r>
                  <a:rPr lang="el-GR" dirty="0" smtClean="0"/>
                  <a:t>Διακρίνετε τη διαφορά με την «κοινή» αίσθησή σας για το έργο;</a:t>
                </a:r>
              </a:p>
              <a:p>
                <a:pPr lvl="1"/>
                <a:endParaRPr lang="el-GR" dirty="0" smtClean="0"/>
              </a:p>
              <a:p>
                <a:pPr lvl="1"/>
                <a:r>
                  <a:rPr lang="el-GR" sz="2000" dirty="0" smtClean="0"/>
                  <a:t>Κρατήστε μια βαριά μπάλα στο ύψος των ώμων σας για 2</a:t>
                </a:r>
                <a:r>
                  <a:rPr lang="en-US" sz="2000" dirty="0" smtClean="0"/>
                  <a:t>’</a:t>
                </a:r>
                <a:endParaRPr lang="el-GR" sz="2000" dirty="0" smtClean="0"/>
              </a:p>
              <a:p>
                <a:pPr lvl="1"/>
                <a:endParaRPr lang="el-GR" sz="2000" dirty="0" smtClean="0"/>
              </a:p>
              <a:p>
                <a:pPr lvl="1"/>
                <a:r>
                  <a:rPr lang="el-GR" sz="2000" dirty="0" smtClean="0"/>
                  <a:t>Στο τέλος, θα έχετε κουραστεί και θα θεωρείτε ότι «</a:t>
                </a:r>
                <a:r>
                  <a:rPr lang="el-GR" sz="2000" dirty="0" err="1" smtClean="0"/>
                  <a:t>παράξατε</a:t>
                </a:r>
                <a:r>
                  <a:rPr lang="el-GR" sz="2000" dirty="0" smtClean="0"/>
                  <a:t> αρκετό έργο» επάνω στην μπάλα</a:t>
                </a:r>
              </a:p>
              <a:p>
                <a:pPr lvl="1"/>
                <a:endParaRPr lang="el-GR" sz="2000" dirty="0" smtClean="0"/>
              </a:p>
              <a:p>
                <a:pPr lvl="1"/>
                <a:r>
                  <a:rPr lang="el-GR" sz="2000" dirty="0" smtClean="0"/>
                  <a:t>Η αλήθεια είναι ότι ο ορισμός που μόλις είδαμε θα σας πει ότι </a:t>
                </a:r>
                <a:endParaRPr lang="el-GR" sz="2000"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𝑊</m:t>
                      </m:r>
                      <m:r>
                        <a:rPr lang="en-US" sz="2000" b="0" i="1" smtClean="0">
                          <a:latin typeface="Cambria Math" panose="02040503050406030204" pitchFamily="18" charset="0"/>
                        </a:rPr>
                        <m:t>=0</m:t>
                      </m:r>
                    </m:oMath>
                  </m:oMathPara>
                </a14:m>
                <a:endParaRPr lang="en-US" sz="2000" dirty="0" smtClean="0"/>
              </a:p>
              <a:p>
                <a:pPr lvl="2"/>
                <a:r>
                  <a:rPr lang="el-GR" sz="1800" dirty="0" smtClean="0"/>
                  <a:t>Γιατί απλά υποστηρίζατε την μπάλα, δεν τη μετακινήσατε</a:t>
                </a:r>
              </a:p>
              <a:p>
                <a:endParaRPr lang="el-GR" dirty="0" smtClean="0"/>
              </a:p>
              <a:p>
                <a:r>
                  <a:rPr lang="el-GR" dirty="0" smtClean="0"/>
                  <a:t>Επίσης, δείτε ξανά την </a:t>
                </a:r>
                <a:r>
                  <a:rPr lang="en-US" dirty="0" smtClean="0"/>
                  <a:t>(c) </a:t>
                </a:r>
                <a:r>
                  <a:rPr lang="el-GR" dirty="0" smtClean="0"/>
                  <a:t>εικόνα με το σπόγγο.</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257800"/>
              </a:xfrm>
              <a:blipFill rotWithShape="0">
                <a:blip r:embed="rId2"/>
                <a:stretch>
                  <a:fillRect t="-927"/>
                </a:stretch>
              </a:blipFill>
            </p:spPr>
            <p:txBody>
              <a:bodyPr/>
              <a:lstStyle/>
              <a:p>
                <a:r>
                  <a:rPr lang="el-GR">
                    <a:noFill/>
                  </a:rPr>
                  <a:t> </a:t>
                </a:r>
              </a:p>
            </p:txBody>
          </p:sp>
        </mc:Fallback>
      </mc:AlternateContent>
    </p:spTree>
    <p:extLst>
      <p:ext uri="{BB962C8B-B14F-4D97-AF65-F5344CB8AC3E}">
        <p14:creationId xmlns:p14="http://schemas.microsoft.com/office/powerpoint/2010/main" val="392589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567108" cy="4635040"/>
          </a:xfrm>
        </p:spPr>
        <p:txBody>
          <a:bodyPr/>
          <a:lstStyle/>
          <a:p>
            <a:r>
              <a:rPr lang="en-US" b="1" dirty="0" smtClean="0"/>
              <a:t>Quiz: </a:t>
            </a:r>
            <a:r>
              <a:rPr lang="el-GR" dirty="0" smtClean="0"/>
              <a:t>Κατατάξτε τις παρακάτω περιπτώσεις σε αύξουσα τιμή έργου</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438400"/>
            <a:ext cx="4385348" cy="4038600"/>
          </a:xfrm>
          <a:prstGeom prst="rect">
            <a:avLst/>
          </a:prstGeom>
        </p:spPr>
      </p:pic>
      <mc:AlternateContent xmlns:mc="http://schemas.openxmlformats.org/markup-compatibility/2006" xmlns:a14="http://schemas.microsoft.com/office/drawing/2010/main">
        <mc:Choice Requires="a14">
          <p:sp>
            <p:nvSpPr>
              <p:cNvPr id="6" name="Horizontal Scroll 5"/>
              <p:cNvSpPr/>
              <p:nvPr/>
            </p:nvSpPr>
            <p:spPr>
              <a:xfrm>
                <a:off x="5638800" y="721656"/>
                <a:ext cx="2895599" cy="72614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1" indent="0">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𝑾</m:t>
                      </m:r>
                      <m:r>
                        <a:rPr lang="en-US" sz="2000" b="1" i="1">
                          <a:latin typeface="Cambria Math" panose="02040503050406030204" pitchFamily="18" charset="0"/>
                        </a:rPr>
                        <m:t> ≡</m:t>
                      </m:r>
                      <m:r>
                        <a:rPr lang="en-US" sz="2000" b="1" i="1">
                          <a:latin typeface="Cambria Math" panose="02040503050406030204" pitchFamily="18" charset="0"/>
                          <a:ea typeface="Cambria Math" panose="02040503050406030204" pitchFamily="18" charset="0"/>
                        </a:rPr>
                        <m:t>𝑭</m:t>
                      </m:r>
                      <m:r>
                        <a:rPr lang="el-GR" sz="2000" b="1">
                          <a:latin typeface="Cambria Math" panose="02040503050406030204" pitchFamily="18" charset="0"/>
                          <a:ea typeface="Cambria Math" panose="02040503050406030204" pitchFamily="18" charset="0"/>
                        </a:rPr>
                        <m:t> </m:t>
                      </m:r>
                      <m:r>
                        <a:rPr lang="el-GR" sz="2000" b="1">
                          <a:latin typeface="Cambria Math" panose="02040503050406030204" pitchFamily="18" charset="0"/>
                          <a:ea typeface="Cambria Math" panose="02040503050406030204" pitchFamily="18" charset="0"/>
                        </a:rPr>
                        <m:t>𝚫</m:t>
                      </m:r>
                      <m:r>
                        <a:rPr lang="en-US" sz="2000" b="1">
                          <a:latin typeface="Cambria Math" panose="02040503050406030204" pitchFamily="18" charset="0"/>
                          <a:ea typeface="Cambria Math" panose="02040503050406030204" pitchFamily="18" charset="0"/>
                        </a:rPr>
                        <m:t>𝐫</m:t>
                      </m:r>
                      <m:r>
                        <a:rPr lang="el-GR" sz="2000" b="1">
                          <a:latin typeface="Cambria Math" panose="02040503050406030204" pitchFamily="18" charset="0"/>
                          <a:ea typeface="Cambria Math" panose="02040503050406030204" pitchFamily="18" charset="0"/>
                        </a:rPr>
                        <m:t> </m:t>
                      </m:r>
                      <m:r>
                        <a:rPr lang="en-US" sz="2000" b="1">
                          <a:latin typeface="Cambria Math" panose="02040503050406030204" pitchFamily="18" charset="0"/>
                          <a:ea typeface="Cambria Math" panose="02040503050406030204" pitchFamily="18" charset="0"/>
                        </a:rPr>
                        <m:t>𝐜𝐨𝐬</m:t>
                      </m:r>
                      <m:r>
                        <a:rPr lang="en-US" sz="2000" b="1">
                          <a:latin typeface="Cambria Math" panose="02040503050406030204" pitchFamily="18" charset="0"/>
                          <a:ea typeface="Cambria Math" panose="02040503050406030204" pitchFamily="18" charset="0"/>
                        </a:rPr>
                        <m:t>(</m:t>
                      </m:r>
                      <m:r>
                        <a:rPr lang="el-GR" sz="2000" b="1" i="1">
                          <a:latin typeface="Cambria Math" panose="02040503050406030204" pitchFamily="18" charset="0"/>
                          <a:ea typeface="Cambria Math" panose="02040503050406030204" pitchFamily="18" charset="0"/>
                        </a:rPr>
                        <m:t>𝜽</m:t>
                      </m:r>
                      <m:r>
                        <a:rPr lang="el-GR" sz="2000" b="1">
                          <a:latin typeface="Cambria Math" panose="02040503050406030204" pitchFamily="18" charset="0"/>
                          <a:ea typeface="Cambria Math" panose="02040503050406030204" pitchFamily="18" charset="0"/>
                        </a:rPr>
                        <m:t>)</m:t>
                      </m:r>
                    </m:oMath>
                  </m:oMathPara>
                </a14:m>
                <a:endParaRPr lang="el-GR" sz="2000" b="1" dirty="0"/>
              </a:p>
            </p:txBody>
          </p:sp>
        </mc:Choice>
        <mc:Fallback xmlns="">
          <p:sp>
            <p:nvSpPr>
              <p:cNvPr id="6" name="Horizontal Scroll 5"/>
              <p:cNvSpPr>
                <a:spLocks noRot="1" noChangeAspect="1" noMove="1" noResize="1" noEditPoints="1" noAdjustHandles="1" noChangeArrowheads="1" noChangeShapeType="1" noTextEdit="1"/>
              </p:cNvSpPr>
              <p:nvPr/>
            </p:nvSpPr>
            <p:spPr>
              <a:xfrm>
                <a:off x="5638800" y="721656"/>
                <a:ext cx="2895599" cy="726143"/>
              </a:xfrm>
              <a:prstGeom prst="horizontalScroll">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83800" y="2318400"/>
              <a:ext cx="7750440" cy="3353760"/>
            </p14:xfrm>
          </p:contentPart>
        </mc:Choice>
        <mc:Fallback xmlns="">
          <p:pic>
            <p:nvPicPr>
              <p:cNvPr id="5" name="Ink 4"/>
              <p:cNvPicPr/>
              <p:nvPr/>
            </p:nvPicPr>
            <p:blipFill>
              <a:blip r:embed="rId5"/>
              <a:stretch>
                <a:fillRect/>
              </a:stretch>
            </p:blipFill>
            <p:spPr>
              <a:xfrm>
                <a:off x="876600" y="2306520"/>
                <a:ext cx="7769160" cy="3373200"/>
              </a:xfrm>
              <a:prstGeom prst="rect">
                <a:avLst/>
              </a:prstGeom>
            </p:spPr>
          </p:pic>
        </mc:Fallback>
      </mc:AlternateContent>
    </p:spTree>
    <p:extLst>
      <p:ext uri="{BB962C8B-B14F-4D97-AF65-F5344CB8AC3E}">
        <p14:creationId xmlns:p14="http://schemas.microsoft.com/office/powerpoint/2010/main" val="262850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567108" cy="5181600"/>
              </a:xfrm>
            </p:spPr>
            <p:txBody>
              <a:bodyPr>
                <a:normAutofit/>
              </a:bodyPr>
              <a:lstStyle/>
              <a:p>
                <a:r>
                  <a:rPr lang="el-GR" dirty="0" smtClean="0"/>
                  <a:t>Μονάδα μέτρησης έργου</a:t>
                </a:r>
                <a:r>
                  <a:rPr lang="el-GR" dirty="0"/>
                  <a:t> </a:t>
                </a:r>
                <a:endParaRPr lang="en-US" b="0" i="1" dirty="0">
                  <a:latin typeface="Cambria Math" panose="02040503050406030204" pitchFamily="18" charset="0"/>
                </a:endParaRPr>
              </a:p>
              <a:p>
                <a:pPr marL="68580" indent="0">
                  <a:buNone/>
                </a:pPr>
                <a:endParaRPr lang="en-US" sz="1200" b="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Joule</m:t>
                      </m:r>
                      <m:r>
                        <a:rPr lang="en-US" b="0" i="1" smtClean="0">
                          <a:latin typeface="Cambria Math" panose="02040503050406030204" pitchFamily="18" charset="0"/>
                          <a:ea typeface="Cambria Math" panose="02040503050406030204" pitchFamily="18" charset="0"/>
                        </a:rPr>
                        <m:t>)</m:t>
                      </m:r>
                    </m:oMath>
                  </m:oMathPara>
                </a14:m>
                <a:endParaRPr lang="en-US" dirty="0"/>
              </a:p>
              <a:p>
                <a:endParaRPr lang="el-GR" sz="1400" dirty="0" smtClean="0"/>
              </a:p>
              <a:p>
                <a:r>
                  <a:rPr lang="el-GR" dirty="0" smtClean="0"/>
                  <a:t>Μπορούμε να συμπεράνουμε ότι </a:t>
                </a:r>
                <a:endParaRPr lang="en-US" dirty="0"/>
              </a:p>
              <a:p>
                <a:pPr marL="68580" indent="0">
                  <a:buNone/>
                </a:pPr>
                <a:endParaRPr lang="en-US" sz="1100" dirty="0" smtClean="0"/>
              </a:p>
              <a:p>
                <a:pPr marL="68580" indent="0">
                  <a:buNone/>
                </a:pPr>
                <a:r>
                  <a:rPr lang="en-US" b="1" i="1" dirty="0"/>
                  <a:t>	</a:t>
                </a:r>
                <a:r>
                  <a:rPr lang="en-US" b="1" i="1" dirty="0" smtClean="0"/>
                  <a:t>	</a:t>
                </a:r>
                <a:r>
                  <a:rPr lang="el-GR" b="1" i="1" dirty="0" smtClean="0"/>
                  <a:t>έργο == μεταφορά ενέργειας</a:t>
                </a:r>
              </a:p>
              <a:p>
                <a:endParaRPr lang="el-GR" sz="1600" dirty="0" smtClean="0"/>
              </a:p>
              <a:p>
                <a:r>
                  <a:rPr lang="el-GR" dirty="0" smtClean="0"/>
                  <a:t>Αν </a:t>
                </a:r>
                <a14:m>
                  <m:oMath xmlns:m="http://schemas.openxmlformats.org/officeDocument/2006/math">
                    <m:r>
                      <a:rPr lang="en-US" b="0" i="1" smtClean="0">
                        <a:latin typeface="Cambria Math" panose="02040503050406030204" pitchFamily="18" charset="0"/>
                      </a:rPr>
                      <m:t>𝑊</m:t>
                    </m:r>
                  </m:oMath>
                </a14:m>
                <a:r>
                  <a:rPr lang="en-US" dirty="0" smtClean="0"/>
                  <a:t> </a:t>
                </a:r>
                <a:r>
                  <a:rPr lang="el-GR" dirty="0" smtClean="0"/>
                  <a:t>είναι το έργο που παράγεται σε ένα σύστημα, τότε</a:t>
                </a:r>
              </a:p>
              <a:p>
                <a:pPr lvl="1"/>
                <a:r>
                  <a:rPr lang="el-GR" b="1" dirty="0" smtClean="0"/>
                  <a:t>Έργο θετικό</a:t>
                </a:r>
                <a:r>
                  <a:rPr lang="el-GR" dirty="0" smtClean="0"/>
                  <a:t>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smtClean="0"/>
                  <a:t> Μεταφορά ενέργειας </a:t>
                </a:r>
                <a:r>
                  <a:rPr lang="el-GR" u="sng" dirty="0" smtClean="0"/>
                  <a:t>προς</a:t>
                </a:r>
                <a:r>
                  <a:rPr lang="el-GR" dirty="0" smtClean="0"/>
                  <a:t> το σύστημα</a:t>
                </a:r>
              </a:p>
              <a:p>
                <a:pPr lvl="1"/>
                <a:r>
                  <a:rPr lang="el-GR" b="1" dirty="0" smtClean="0"/>
                  <a:t>Έργο αρνητικό</a:t>
                </a:r>
                <a:r>
                  <a:rPr lang="el-GR" dirty="0" smtClean="0"/>
                  <a:t>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smtClean="0"/>
                  <a:t> Μεταφορά ενέργειας </a:t>
                </a:r>
                <a:r>
                  <a:rPr lang="el-GR" u="sng" dirty="0" smtClean="0"/>
                  <a:t>από</a:t>
                </a:r>
                <a:r>
                  <a:rPr lang="el-GR" dirty="0" smtClean="0"/>
                  <a:t> το σύστημα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567108" cy="5181600"/>
              </a:xfrm>
              <a:blipFill rotWithShape="0">
                <a:blip r:embed="rId2"/>
                <a:stretch>
                  <a:fillRect t="-941"/>
                </a:stretch>
              </a:blipFill>
            </p:spPr>
            <p:txBody>
              <a:bodyPr/>
              <a:lstStyle/>
              <a:p>
                <a:r>
                  <a:rPr lang="el-GR">
                    <a:noFill/>
                  </a:rPr>
                  <a:t> </a:t>
                </a:r>
              </a:p>
            </p:txBody>
          </p:sp>
        </mc:Fallback>
      </mc:AlternateContent>
    </p:spTree>
    <p:extLst>
      <p:ext uri="{BB962C8B-B14F-4D97-AF65-F5344CB8AC3E}">
        <p14:creationId xmlns:p14="http://schemas.microsoft.com/office/powerpoint/2010/main" val="8959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05400"/>
              </a:xfrm>
            </p:spPr>
            <p:txBody>
              <a:bodyPr>
                <a:normAutofit/>
              </a:bodyPr>
              <a:lstStyle/>
              <a:p>
                <a:pPr marL="342900" lvl="1"/>
                <a:r>
                  <a:rPr lang="el-GR" dirty="0" smtClean="0"/>
                  <a:t>Η μαθηματική έκφραση</a:t>
                </a:r>
                <a:br>
                  <a:rPr lang="el-GR" dirty="0" smtClean="0"/>
                </a:br>
                <a14:m>
                  <m:oMath xmlns:m="http://schemas.openxmlformats.org/officeDocument/2006/math">
                    <m:r>
                      <a:rPr lang="en-US" b="1" i="1">
                        <a:latin typeface="Cambria Math" panose="02040503050406030204" pitchFamily="18" charset="0"/>
                      </a:rPr>
                      <m:t>𝑾</m:t>
                    </m:r>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𝑭</m:t>
                    </m:r>
                    <m:r>
                      <a:rPr lang="el-GR" b="1">
                        <a:latin typeface="Cambria Math" panose="02040503050406030204" pitchFamily="18" charset="0"/>
                        <a:ea typeface="Cambria Math" panose="02040503050406030204" pitchFamily="18" charset="0"/>
                      </a:rPr>
                      <m:t> </m:t>
                    </m:r>
                    <m:r>
                      <a:rPr lang="el-GR" b="1">
                        <a:latin typeface="Cambria Math" panose="02040503050406030204" pitchFamily="18" charset="0"/>
                        <a:ea typeface="Cambria Math" panose="02040503050406030204" pitchFamily="18" charset="0"/>
                      </a:rPr>
                      <m:t>𝚫</m:t>
                    </m:r>
                    <m:r>
                      <a:rPr lang="en-US" b="1">
                        <a:latin typeface="Cambria Math" panose="02040503050406030204" pitchFamily="18" charset="0"/>
                        <a:ea typeface="Cambria Math" panose="02040503050406030204" pitchFamily="18" charset="0"/>
                      </a:rPr>
                      <m:t>𝐫</m:t>
                    </m:r>
                    <m:r>
                      <a:rPr lang="el-GR"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𝐜𝐨𝐬</m:t>
                    </m:r>
                    <m:d>
                      <m:dPr>
                        <m:ctrlPr>
                          <a:rPr lang="en-US" b="1" i="1">
                            <a:latin typeface="Cambria Math" panose="02040503050406030204" pitchFamily="18" charset="0"/>
                            <a:ea typeface="Cambria Math" panose="02040503050406030204" pitchFamily="18" charset="0"/>
                          </a:rPr>
                        </m:ctrlPr>
                      </m:dPr>
                      <m:e>
                        <m:r>
                          <a:rPr lang="el-GR" b="1">
                            <a:latin typeface="Cambria Math" panose="02040503050406030204" pitchFamily="18" charset="0"/>
                            <a:ea typeface="Cambria Math" panose="02040503050406030204" pitchFamily="18" charset="0"/>
                          </a:rPr>
                          <m:t>𝛉</m:t>
                        </m:r>
                      </m:e>
                    </m:d>
                  </m:oMath>
                </a14:m>
                <a:r>
                  <a:rPr lang="el-GR" b="1" dirty="0" smtClean="0">
                    <a:ea typeface="Cambria Math" panose="02040503050406030204" pitchFamily="18" charset="0"/>
                  </a:rPr>
                  <a:t/>
                </a:r>
                <a:br>
                  <a:rPr lang="el-GR" b="1" dirty="0" smtClean="0">
                    <a:ea typeface="Cambria Math" panose="02040503050406030204" pitchFamily="18" charset="0"/>
                  </a:rPr>
                </a:br>
                <a:r>
                  <a:rPr lang="el-GR" dirty="0" smtClean="0">
                    <a:ea typeface="Cambria Math" panose="02040503050406030204" pitchFamily="18" charset="0"/>
                  </a:rPr>
                  <a:t>μοιάζει περίεργη…</a:t>
                </a:r>
                <a:endParaRPr lang="el-GR" dirty="0">
                  <a:ea typeface="Cambria Math" panose="02040503050406030204" pitchFamily="18" charset="0"/>
                </a:endParaRPr>
              </a:p>
              <a:p>
                <a:pPr marL="342900" lvl="1"/>
                <a:endParaRPr lang="el-GR" sz="1050" dirty="0" smtClean="0">
                  <a:ea typeface="Cambria Math" panose="02040503050406030204" pitchFamily="18" charset="0"/>
                </a:endParaRPr>
              </a:p>
              <a:p>
                <a:pPr marL="342900" lvl="1"/>
                <a:r>
                  <a:rPr lang="el-GR" dirty="0" smtClean="0">
                    <a:ea typeface="Cambria Math" panose="02040503050406030204" pitchFamily="18" charset="0"/>
                  </a:rPr>
                  <a:t>Προκύπτει από το μαθηματικό εργαλείο που λέγεται</a:t>
                </a:r>
                <a:r>
                  <a:rPr lang="el-GR" dirty="0" smtClean="0"/>
                  <a:t> </a:t>
                </a:r>
                <a:endParaRPr lang="en-US" dirty="0" smtClean="0"/>
              </a:p>
              <a:p>
                <a:pPr marL="68580" lvl="1" indent="0">
                  <a:buNone/>
                </a:pPr>
                <a:endParaRPr lang="en-US" sz="1000" dirty="0" smtClean="0"/>
              </a:p>
              <a:p>
                <a:pPr marL="68580" lvl="1" indent="0">
                  <a:buNone/>
                </a:pPr>
                <a:r>
                  <a:rPr lang="en-US" b="1" dirty="0"/>
                  <a:t>	</a:t>
                </a:r>
                <a:r>
                  <a:rPr lang="en-US" b="1" dirty="0" smtClean="0"/>
                  <a:t>	</a:t>
                </a:r>
                <a:r>
                  <a:rPr lang="el-GR" b="1" dirty="0" smtClean="0"/>
                  <a:t>εσωτερικό γινόμενο διανυσμάτων</a:t>
                </a:r>
              </a:p>
              <a:p>
                <a:pPr marL="342900" lvl="1"/>
                <a:endParaRPr lang="el-GR" sz="1050" dirty="0" smtClean="0"/>
              </a:p>
              <a:p>
                <a:pPr marL="342900" lvl="1"/>
                <a:r>
                  <a:rPr lang="el-GR" dirty="0" smtClean="0"/>
                  <a:t>Έστω δυο διανύσματα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l-GR" b="0" i="0" smtClean="0">
                        <a:latin typeface="Cambria Math" panose="02040503050406030204" pitchFamily="18" charset="0"/>
                      </a:rPr>
                      <m:t>.</m:t>
                    </m:r>
                  </m:oMath>
                </a14:m>
                <a:r>
                  <a:rPr lang="el-GR" dirty="0" smtClean="0"/>
                  <a:t> Το εσωτερικό τους γινόμενο είναι μια βαθμωτή ποσότητα (= αριθμός)</a:t>
                </a:r>
                <a:r>
                  <a:rPr lang="el-GR" dirty="0"/>
                  <a:t> </a:t>
                </a:r>
                <a:r>
                  <a:rPr lang="el-GR" dirty="0" smtClean="0"/>
                  <a:t>που ισούται με </a:t>
                </a:r>
                <a:br>
                  <a:rPr lang="el-GR" dirty="0" smtClean="0"/>
                </a:br>
                <a:r>
                  <a:rPr lang="el-GR" dirty="0" smtClean="0"/>
                  <a:t/>
                </a:r>
                <a:br>
                  <a:rPr lang="el-GR" dirty="0" smtClean="0"/>
                </a:br>
                <a14:m>
                  <m:oMath xmlns:m="http://schemas.openxmlformats.org/officeDocument/2006/math">
                    <m:acc>
                      <m:accPr>
                        <m:chr m:val="⃗"/>
                        <m:ctrlPr>
                          <a:rPr lang="el-GR" b="1" i="1" smtClean="0">
                            <a:latin typeface="Cambria Math" panose="02040503050406030204" pitchFamily="18" charset="0"/>
                            <a:ea typeface="Cambria Math" panose="02040503050406030204" pitchFamily="18" charset="0"/>
                          </a:rPr>
                        </m:ctrlPr>
                      </m:accPr>
                      <m:e>
                        <m:r>
                          <a:rPr lang="el-GR" b="1" i="0" smtClean="0">
                            <a:latin typeface="Cambria Math" panose="02040503050406030204" pitchFamily="18" charset="0"/>
                            <a:ea typeface="Cambria Math" panose="02040503050406030204" pitchFamily="18" charset="0"/>
                          </a:rPr>
                          <m:t>𝚨</m:t>
                        </m:r>
                      </m:e>
                    </m:acc>
                    <m:r>
                      <a:rPr lang="el-GR" b="1" i="1" smtClean="0">
                        <a:latin typeface="Cambria Math" panose="02040503050406030204" pitchFamily="18" charset="0"/>
                        <a:ea typeface="Cambria Math" panose="02040503050406030204" pitchFamily="18" charset="0"/>
                      </a:rPr>
                      <m:t>∙</m:t>
                    </m:r>
                    <m:acc>
                      <m:accPr>
                        <m:chr m:val="⃗"/>
                        <m:ctrlPr>
                          <a:rPr lang="el-GR" b="1" i="1" smtClean="0">
                            <a:latin typeface="Cambria Math" panose="02040503050406030204" pitchFamily="18" charset="0"/>
                            <a:ea typeface="Cambria Math" panose="02040503050406030204" pitchFamily="18" charset="0"/>
                          </a:rPr>
                        </m:ctrlPr>
                      </m:accPr>
                      <m:e>
                        <m:r>
                          <a:rPr lang="el-GR" b="1" i="0" smtClean="0">
                            <a:latin typeface="Cambria Math" panose="02040503050406030204" pitchFamily="18" charset="0"/>
                            <a:ea typeface="Cambria Math" panose="02040503050406030204" pitchFamily="18" charset="0"/>
                          </a:rPr>
                          <m:t>𝚩</m:t>
                        </m:r>
                      </m:e>
                    </m:acc>
                    <m:r>
                      <a:rPr lang="el-GR" b="1" i="1" smtClean="0">
                        <a:latin typeface="Cambria Math" panose="02040503050406030204" pitchFamily="18" charset="0"/>
                        <a:ea typeface="Cambria Math" panose="02040503050406030204" pitchFamily="18" charset="0"/>
                      </a:rPr>
                      <m:t>=|</m:t>
                    </m:r>
                    <m:r>
                      <a:rPr lang="el-GR" b="1" i="0" smtClean="0">
                        <a:latin typeface="Cambria Math" panose="02040503050406030204" pitchFamily="18" charset="0"/>
                        <a:ea typeface="Cambria Math" panose="02040503050406030204" pitchFamily="18" charset="0"/>
                      </a:rPr>
                      <m:t>𝚨</m:t>
                    </m:r>
                    <m:r>
                      <a:rPr lang="el-GR" b="1" i="0" smtClean="0">
                        <a:latin typeface="Cambria Math" panose="02040503050406030204" pitchFamily="18" charset="0"/>
                        <a:ea typeface="Cambria Math" panose="02040503050406030204" pitchFamily="18" charset="0"/>
                      </a:rPr>
                      <m:t>||</m:t>
                    </m:r>
                    <m:r>
                      <a:rPr lang="el-GR" b="1" i="0" smtClean="0">
                        <a:latin typeface="Cambria Math" panose="02040503050406030204" pitchFamily="18" charset="0"/>
                        <a:ea typeface="Cambria Math" panose="02040503050406030204" pitchFamily="18" charset="0"/>
                      </a:rPr>
                      <m:t>𝚩</m:t>
                    </m:r>
                    <m:r>
                      <a:rPr lang="el-GR" b="1" i="0" smtClean="0">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𝐜𝐨𝐬</m:t>
                    </m:r>
                    <m:r>
                      <a:rPr lang="en-US" b="1">
                        <a:latin typeface="Cambria Math" panose="02040503050406030204" pitchFamily="18" charset="0"/>
                        <a:ea typeface="Cambria Math" panose="02040503050406030204" pitchFamily="18" charset="0"/>
                      </a:rPr>
                      <m:t>(</m:t>
                    </m:r>
                    <m:r>
                      <a:rPr lang="el-GR" b="1">
                        <a:latin typeface="Cambria Math" panose="02040503050406030204" pitchFamily="18" charset="0"/>
                        <a:ea typeface="Cambria Math" panose="02040503050406030204" pitchFamily="18" charset="0"/>
                      </a:rPr>
                      <m:t>𝛉</m:t>
                    </m:r>
                    <m:r>
                      <a:rPr lang="el-GR" b="1">
                        <a:latin typeface="Cambria Math" panose="02040503050406030204" pitchFamily="18" charset="0"/>
                        <a:ea typeface="Cambria Math" panose="02040503050406030204" pitchFamily="18" charset="0"/>
                      </a:rPr>
                      <m:t>)</m:t>
                    </m:r>
                  </m:oMath>
                </a14:m>
                <a:endParaRPr lang="el-GR" b="1" dirty="0" smtClean="0"/>
              </a:p>
              <a:p>
                <a:pPr marL="342900" lvl="1"/>
                <a:endParaRPr lang="el-GR" sz="1000" dirty="0" smtClean="0"/>
              </a:p>
              <a:p>
                <a:pPr marL="342900" lvl="1"/>
                <a:r>
                  <a:rPr lang="el-GR" dirty="0" smtClean="0"/>
                  <a:t>Άρα το έργο </a:t>
                </a:r>
                <a:r>
                  <a:rPr lang="en-US" b="1" i="1" dirty="0" smtClean="0"/>
                  <a:t>W</a:t>
                </a:r>
                <a:r>
                  <a:rPr lang="en-US" dirty="0" smtClean="0"/>
                  <a:t> </a:t>
                </a:r>
                <a:r>
                  <a:rPr lang="el-GR" dirty="0" smtClean="0"/>
                  <a:t>μπορεί να γραφεί ως </a:t>
                </a:r>
                <a14:m>
                  <m:oMath xmlns:m="http://schemas.openxmlformats.org/officeDocument/2006/math">
                    <m:acc>
                      <m:accPr>
                        <m:chr m:val="⃗"/>
                        <m:ctrlPr>
                          <a:rPr lang="el-GR" b="1" i="1" smtClean="0">
                            <a:latin typeface="Cambria Math" panose="02040503050406030204" pitchFamily="18" charset="0"/>
                          </a:rPr>
                        </m:ctrlPr>
                      </m:accPr>
                      <m:e>
                        <m:r>
                          <a:rPr lang="en-US" b="1" i="0" smtClean="0">
                            <a:latin typeface="Cambria Math" panose="02040503050406030204" pitchFamily="18" charset="0"/>
                          </a:rPr>
                          <m:t>𝐅</m:t>
                        </m:r>
                      </m:e>
                    </m:acc>
                    <m:r>
                      <a:rPr lang="en-US" b="1" i="1"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m:t>
                    </m:r>
                    <m:r>
                      <a:rPr lang="el-GR" b="1" i="0" smtClean="0">
                        <a:latin typeface="Cambria Math" panose="02040503050406030204" pitchFamily="18" charset="0"/>
                      </a:rPr>
                      <m:t>𝚫</m:t>
                    </m:r>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𝒓</m:t>
                        </m:r>
                      </m:e>
                    </m:acc>
                  </m:oMath>
                </a14:m>
                <a:r>
                  <a:rPr lang="el-GR" b="1" dirty="0" smtClean="0"/>
                  <a:t> !</a:t>
                </a:r>
                <a:endParaRPr lang="el-GR" b="1" dirty="0"/>
              </a:p>
              <a:p>
                <a:pPr marL="342900" lvl="1"/>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05400"/>
              </a:xfrm>
              <a:blipFill rotWithShape="0">
                <a:blip r:embed="rId2"/>
                <a:stretch>
                  <a:fillRect t="-835"/>
                </a:stretch>
              </a:blipFill>
            </p:spPr>
            <p:txBody>
              <a:bodyPr/>
              <a:lstStyle/>
              <a:p>
                <a:r>
                  <a:rPr lang="el-GR">
                    <a:noFill/>
                  </a:rPr>
                  <a:t> </a:t>
                </a:r>
              </a:p>
            </p:txBody>
          </p:sp>
        </mc:Fallback>
      </mc:AlternateContent>
    </p:spTree>
    <p:extLst>
      <p:ext uri="{BB962C8B-B14F-4D97-AF65-F5344CB8AC3E}">
        <p14:creationId xmlns:p14="http://schemas.microsoft.com/office/powerpoint/2010/main" val="276851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4635040"/>
              </a:xfrm>
            </p:spPr>
            <p:txBody>
              <a:bodyPr/>
              <a:lstStyle/>
              <a:p>
                <a:r>
                  <a:rPr lang="el-GR" b="1" dirty="0" smtClean="0"/>
                  <a:t>Παράδειγμα</a:t>
                </a:r>
              </a:p>
              <a:p>
                <a:r>
                  <a:rPr lang="el-GR" dirty="0" smtClean="0"/>
                  <a:t>Ένα σωματίδιο στο </a:t>
                </a:r>
                <a:r>
                  <a:rPr lang="en-US" dirty="0" err="1" smtClean="0"/>
                  <a:t>xy</a:t>
                </a:r>
                <a:r>
                  <a:rPr lang="en-US" dirty="0" smtClean="0"/>
                  <a:t> </a:t>
                </a:r>
                <a:r>
                  <a:rPr lang="el-GR" dirty="0" smtClean="0"/>
                  <a:t>επίπεδο υπόκειται σε μετατόπιση </a:t>
                </a:r>
                <a14:m>
                  <m:oMath xmlns:m="http://schemas.openxmlformats.org/officeDocument/2006/math">
                    <m:r>
                      <m:rPr>
                        <m:sty m:val="p"/>
                      </m:rPr>
                      <a:rPr lang="el-GR" b="0" i="0" smtClean="0">
                        <a:latin typeface="Cambria Math" panose="02040503050406030204" pitchFamily="18" charset="0"/>
                      </a:rPr>
                      <m:t>Δ</m:t>
                    </m:r>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=2.0</m:t>
                    </m:r>
                    <m:acc>
                      <m:accPr>
                        <m:chr m:val="⃗"/>
                        <m:ctrlPr>
                          <a:rPr lang="en-US" b="0" i="1" smtClean="0">
                            <a:latin typeface="Cambria Math" panose="02040503050406030204" pitchFamily="18" charset="0"/>
                          </a:rPr>
                        </m:ctrlPr>
                      </m:accPr>
                      <m:e>
                        <m:r>
                          <a:rPr lang="en-US" b="1" i="1" smtClean="0">
                            <a:latin typeface="Cambria Math" panose="02040503050406030204" pitchFamily="18" charset="0"/>
                          </a:rPr>
                          <m:t>𝒊</m:t>
                        </m:r>
                      </m:e>
                    </m:acc>
                    <m:r>
                      <a:rPr lang="en-US" b="0" i="1" smtClean="0">
                        <a:latin typeface="Cambria Math" panose="02040503050406030204" pitchFamily="18" charset="0"/>
                      </a:rPr>
                      <m:t>+3.0</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𝒋</m:t>
                        </m:r>
                      </m:e>
                    </m:acc>
                  </m:oMath>
                </a14:m>
                <a:r>
                  <a:rPr lang="en-US" dirty="0" smtClean="0"/>
                  <a:t> m </a:t>
                </a:r>
                <a:r>
                  <a:rPr lang="el-GR" dirty="0" smtClean="0"/>
                  <a:t>λόγω μιας σταθερής δύναμης </a:t>
                </a:r>
                <a14:m>
                  <m:oMath xmlns:m="http://schemas.openxmlformats.org/officeDocument/2006/math">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F</m:t>
                        </m:r>
                      </m:e>
                    </m:acc>
                    <m:r>
                      <a:rPr lang="en-US" b="0" i="1" smtClean="0">
                        <a:latin typeface="Cambria Math" panose="02040503050406030204" pitchFamily="18" charset="0"/>
                      </a:rPr>
                      <m:t>=5.0</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𝒊</m:t>
                        </m:r>
                      </m:e>
                    </m:acc>
                    <m:r>
                      <a:rPr lang="en-US" b="0" i="1" smtClean="0">
                        <a:latin typeface="Cambria Math" panose="02040503050406030204" pitchFamily="18" charset="0"/>
                      </a:rPr>
                      <m:t>+2.0</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𝒋</m:t>
                        </m:r>
                      </m:e>
                    </m:acc>
                  </m:oMath>
                </a14:m>
                <a:r>
                  <a:rPr lang="en-US" dirty="0" smtClean="0"/>
                  <a:t> N </a:t>
                </a:r>
                <a:r>
                  <a:rPr lang="el-GR" dirty="0" smtClean="0"/>
                  <a:t>που ασκείται στο σωματίδιο. Βρείτε το έργο που παράγεται από τη δύναμη στο σωματίδιο.</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4635040"/>
              </a:xfrm>
              <a:blipFill rotWithShape="0">
                <a:blip r:embed="rId2"/>
                <a:stretch>
                  <a:fillRect t="-1053"/>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44000" y="3817080"/>
              <a:ext cx="7466400" cy="2583000"/>
            </p14:xfrm>
          </p:contentPart>
        </mc:Choice>
        <mc:Fallback xmlns="">
          <p:pic>
            <p:nvPicPr>
              <p:cNvPr id="4" name="Ink 3"/>
              <p:cNvPicPr/>
              <p:nvPr/>
            </p:nvPicPr>
            <p:blipFill>
              <a:blip r:embed="rId4"/>
              <a:stretch>
                <a:fillRect/>
              </a:stretch>
            </p:blipFill>
            <p:spPr>
              <a:xfrm>
                <a:off x="1034640" y="3812760"/>
                <a:ext cx="7485840" cy="2597400"/>
              </a:xfrm>
              <a:prstGeom prst="rect">
                <a:avLst/>
              </a:prstGeom>
            </p:spPr>
          </p:pic>
        </mc:Fallback>
      </mc:AlternateContent>
    </p:spTree>
    <p:extLst>
      <p:ext uri="{BB962C8B-B14F-4D97-AF65-F5344CB8AC3E}">
        <p14:creationId xmlns:p14="http://schemas.microsoft.com/office/powerpoint/2010/main" val="206578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717792"/>
            <a:ext cx="3042138" cy="2758387"/>
          </a:xfrm>
          <a:prstGeom prst="rect">
            <a:avLst/>
          </a:prstGeom>
        </p:spPr>
      </p:pic>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447800"/>
            <a:ext cx="7948450" cy="5028380"/>
          </a:xfrm>
        </p:spPr>
        <p:txBody>
          <a:bodyPr>
            <a:normAutofit/>
          </a:bodyPr>
          <a:lstStyle/>
          <a:p>
            <a:r>
              <a:rPr lang="el-GR" dirty="0" smtClean="0"/>
              <a:t>Η συζήτησή μας αφορούσε έργο υπό σταθερή δύναμη</a:t>
            </a:r>
          </a:p>
          <a:p>
            <a:pPr lvl="1"/>
            <a:r>
              <a:rPr lang="el-GR" dirty="0" smtClean="0"/>
              <a:t>Τι γίνεται όταν η δύναμη είναι μεταβαλλόμενη αλλά η κίνηση εξακολουθεί να είναι ευθύγραμμη;</a:t>
            </a:r>
          </a:p>
          <a:p>
            <a:pPr lvl="1"/>
            <a:r>
              <a:rPr lang="el-GR" dirty="0" smtClean="0"/>
              <a:t>Δεν μπορούμε να χρησιμοποιήσουμε τις εξισώσεις που είδαμε!</a:t>
            </a:r>
          </a:p>
          <a:p>
            <a:pPr lvl="1"/>
            <a:r>
              <a:rPr lang="el-GR" dirty="0" smtClean="0"/>
              <a:t>Ας πούμε ότι μεταβάλλεται μόνο το μέτρο της – τι συμβαίνει τότε?</a:t>
            </a:r>
          </a:p>
          <a:p>
            <a:pPr lvl="1"/>
            <a:endParaRPr lang="el-GR" dirty="0"/>
          </a:p>
          <a:p>
            <a:r>
              <a:rPr lang="el-GR" dirty="0" smtClean="0"/>
              <a:t>Παράδειγμα:</a:t>
            </a:r>
          </a:p>
          <a:p>
            <a:pPr lvl="1"/>
            <a:r>
              <a:rPr lang="el-GR" dirty="0" smtClean="0"/>
              <a:t>Η </a:t>
            </a:r>
            <a:r>
              <a:rPr lang="en-US" dirty="0" smtClean="0"/>
              <a:t>x-</a:t>
            </a:r>
            <a:r>
              <a:rPr lang="el-GR" dirty="0" smtClean="0"/>
              <a:t>συνιστώσα της δύναμης</a:t>
            </a:r>
            <a:br>
              <a:rPr lang="el-GR" dirty="0" smtClean="0"/>
            </a:br>
            <a:r>
              <a:rPr lang="el-GR" dirty="0" smtClean="0"/>
              <a:t>μεταβάλλεται κατά την</a:t>
            </a:r>
            <a:br>
              <a:rPr lang="el-GR" dirty="0" smtClean="0"/>
            </a:br>
            <a:r>
              <a:rPr lang="el-GR" dirty="0" smtClean="0"/>
              <a:t>κίνηση</a:t>
            </a:r>
            <a:endParaRPr lang="en-US" dirty="0"/>
          </a:p>
          <a:p>
            <a:pPr lvl="1"/>
            <a:endParaRPr lang="el-GR" dirty="0" smtClean="0"/>
          </a:p>
        </p:txBody>
      </p:sp>
    </p:spTree>
    <p:extLst>
      <p:ext uri="{BB962C8B-B14F-4D97-AF65-F5344CB8AC3E}">
        <p14:creationId xmlns:p14="http://schemas.microsoft.com/office/powerpoint/2010/main" val="27650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fontScale="92500" lnSpcReduction="20000"/>
          </a:bodyPr>
          <a:lstStyle/>
          <a:p>
            <a:r>
              <a:rPr lang="el-GR" b="1" dirty="0" smtClean="0"/>
              <a:t>Διαλέξεις</a:t>
            </a:r>
            <a:endParaRPr lang="el-GR" b="1" dirty="0"/>
          </a:p>
          <a:p>
            <a:pPr lvl="1"/>
            <a:r>
              <a:rPr lang="el-GR" b="1" dirty="0" smtClean="0"/>
              <a:t>Προαιρετική</a:t>
            </a:r>
            <a:r>
              <a:rPr lang="el-GR" dirty="0" smtClean="0"/>
              <a:t> παρουσί</a:t>
            </a:r>
            <a:r>
              <a:rPr lang="el-GR" dirty="0"/>
              <a:t>α</a:t>
            </a:r>
            <a:r>
              <a:rPr lang="el-GR" dirty="0" smtClean="0"/>
              <a:t>!</a:t>
            </a:r>
            <a:br>
              <a:rPr lang="el-GR" dirty="0" smtClean="0"/>
            </a:br>
            <a:endParaRPr lang="el-GR" dirty="0" smtClean="0"/>
          </a:p>
          <a:p>
            <a:pPr lvl="1"/>
            <a:endParaRPr lang="el-GR" sz="1000" dirty="0" smtClean="0"/>
          </a:p>
          <a:p>
            <a:pPr lvl="1"/>
            <a:r>
              <a:rPr lang="el-GR" dirty="0" smtClean="0"/>
              <a:t>Είστε εδώ γιατί </a:t>
            </a:r>
            <a:r>
              <a:rPr lang="el-GR" b="1" dirty="0" smtClean="0"/>
              <a:t>θέλετε</a:t>
            </a:r>
            <a:r>
              <a:rPr lang="el-GR" dirty="0" smtClean="0"/>
              <a:t> να ακούσετε/συμμετέχετε</a:t>
            </a:r>
            <a:br>
              <a:rPr lang="el-GR" dirty="0" smtClean="0"/>
            </a:br>
            <a:r>
              <a:rPr lang="el-GR" dirty="0" smtClean="0"/>
              <a:t/>
            </a:r>
            <a:br>
              <a:rPr lang="el-GR" dirty="0" smtClean="0"/>
            </a:br>
            <a:endParaRPr lang="el-GR" dirty="0" smtClean="0"/>
          </a:p>
          <a:p>
            <a:pPr lvl="1"/>
            <a:r>
              <a:rPr lang="el-GR" dirty="0" smtClean="0"/>
              <a:t>Δεν υπάρχουν απουσίες</a:t>
            </a:r>
            <a:br>
              <a:rPr lang="el-GR" dirty="0" smtClean="0"/>
            </a:br>
            <a:r>
              <a:rPr lang="el-GR" dirty="0" smtClean="0"/>
              <a:t/>
            </a:r>
            <a:br>
              <a:rPr lang="el-GR" dirty="0" smtClean="0"/>
            </a:br>
            <a:endParaRPr lang="el-GR" dirty="0" smtClean="0"/>
          </a:p>
          <a:p>
            <a:pPr lvl="1"/>
            <a:r>
              <a:rPr lang="el-GR" dirty="0" smtClean="0"/>
              <a:t>Υπάρχει </a:t>
            </a:r>
            <a:r>
              <a:rPr lang="el-GR" b="1" u="sng" dirty="0" smtClean="0"/>
              <a:t>σεβασμός</a:t>
            </a:r>
            <a:r>
              <a:rPr lang="el-GR" dirty="0" smtClean="0"/>
              <a:t> στους συναδέλφους σας και στην εκπαιδευτική διαδικασία</a:t>
            </a:r>
          </a:p>
          <a:p>
            <a:pPr lvl="1"/>
            <a:endParaRPr lang="el-GR" dirty="0"/>
          </a:p>
          <a:p>
            <a:pPr lvl="1"/>
            <a:r>
              <a:rPr lang="en-US" b="1" u="sng" dirty="0" smtClean="0"/>
              <a:t>COVID attention</a:t>
            </a:r>
            <a:r>
              <a:rPr lang="en-US" dirty="0" smtClean="0"/>
              <a:t>: </a:t>
            </a:r>
            <a:r>
              <a:rPr lang="el-GR" dirty="0" smtClean="0"/>
              <a:t>προσέρχεστε με τα απαραίτητα δικαιολογητικά</a:t>
            </a:r>
          </a:p>
          <a:p>
            <a:pPr lvl="1"/>
            <a:endParaRPr lang="el-GR" b="1" dirty="0" smtClean="0"/>
          </a:p>
          <a:p>
            <a:pPr lvl="1"/>
            <a:r>
              <a:rPr lang="el-GR" b="1" dirty="0" smtClean="0"/>
              <a:t>Προστατέψτε εσάς και τους συναδέλφους σας</a:t>
            </a:r>
            <a:r>
              <a:rPr lang="el-GR" dirty="0" smtClean="0"/>
              <a:t>: απέχετε από το μάθημα αν δεν είστε/αισθάνεστε καλά</a:t>
            </a:r>
            <a:endParaRPr lang="el-GR" dirty="0"/>
          </a:p>
          <a:p>
            <a:pPr lvl="1"/>
            <a:endParaRPr lang="el-GR" dirty="0" smtClean="0"/>
          </a:p>
        </p:txBody>
      </p:sp>
    </p:spTree>
    <p:extLst>
      <p:ext uri="{BB962C8B-B14F-4D97-AF65-F5344CB8AC3E}">
        <p14:creationId xmlns:p14="http://schemas.microsoft.com/office/powerpoint/2010/main" val="4165494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296160"/>
            <a:ext cx="4005596" cy="3047180"/>
          </a:xfrm>
          <a:prstGeom prst="rect">
            <a:avLst/>
          </a:prstGeom>
        </p:spPr>
      </p:pic>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719508" cy="4939840"/>
              </a:xfrm>
            </p:spPr>
            <p:txBody>
              <a:bodyPr>
                <a:normAutofit/>
              </a:bodyPr>
              <a:lstStyle/>
              <a:p>
                <a:r>
                  <a:rPr lang="el-GR" dirty="0"/>
                  <a:t>Μ</a:t>
                </a:r>
                <a:r>
                  <a:rPr lang="el-GR" dirty="0" smtClean="0"/>
                  <a:t>πορούμε να θεωρήσουμε τη δύναμη ως </a:t>
                </a:r>
                <a:r>
                  <a:rPr lang="el-GR" b="1" dirty="0" smtClean="0"/>
                  <a:t>τμηματικά</a:t>
                </a:r>
                <a:r>
                  <a:rPr lang="el-GR" dirty="0" smtClean="0"/>
                  <a:t> (για απειροστά μικρά διαστήματα </a:t>
                </a:r>
                <a14:m>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x</m:t>
                    </m:r>
                  </m:oMath>
                </a14:m>
                <a:r>
                  <a:rPr lang="el-GR" dirty="0" smtClean="0"/>
                  <a:t>) σταθερή!</a:t>
                </a:r>
                <a:endParaRPr lang="el-GR" dirty="0"/>
              </a:p>
              <a:p>
                <a:endParaRPr lang="en-US" dirty="0" smtClean="0"/>
              </a:p>
              <a:p>
                <a:r>
                  <a:rPr lang="el-GR" dirty="0" smtClean="0"/>
                  <a:t>Προσέγγιση:</a:t>
                </a:r>
                <a:endParaRPr lang="en-US" dirty="0"/>
              </a:p>
              <a:p>
                <a:pPr lvl="1"/>
                <a:r>
                  <a:rPr lang="el-GR" dirty="0" smtClean="0"/>
                  <a:t>Χωρίζουμε το διάστημα </a:t>
                </a:r>
                <a:br>
                  <a:rPr lang="el-GR" dirty="0" smtClean="0"/>
                </a:br>
                <a:r>
                  <a:rPr lang="el-GR" dirty="0" smtClean="0"/>
                  <a:t>σε</a:t>
                </a:r>
                <a:r>
                  <a:rPr lang="el-GR" dirty="0"/>
                  <a:t> </a:t>
                </a:r>
                <a:r>
                  <a:rPr lang="el-GR" dirty="0" smtClean="0"/>
                  <a:t>μικρά</a:t>
                </a:r>
                <a:r>
                  <a:rPr lang="el-GR" dirty="0"/>
                  <a:t> </a:t>
                </a:r>
                <a:r>
                  <a:rPr lang="el-GR" dirty="0" smtClean="0"/>
                  <a:t>διαστήματα </a:t>
                </a:r>
                <a14:m>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x</m:t>
                    </m:r>
                    <m:r>
                      <a:rPr lang="el-GR" b="0" i="0" smtClean="0">
                        <a:latin typeface="Cambria Math" panose="02040503050406030204" pitchFamily="18" charset="0"/>
                      </a:rPr>
                      <m:t>.</m:t>
                    </m:r>
                  </m:oMath>
                </a14:m>
                <a:endParaRPr lang="el-GR" dirty="0" smtClean="0"/>
              </a:p>
              <a:p>
                <a:pPr lvl="1"/>
                <a:r>
                  <a:rPr lang="el-GR" dirty="0" smtClean="0"/>
                  <a:t>Σε κάθε τέτοιο διάστημα</a:t>
                </a:r>
                <a:br>
                  <a:rPr lang="el-GR" dirty="0" smtClean="0"/>
                </a:br>
                <a:r>
                  <a:rPr lang="el-GR" dirty="0" smtClean="0"/>
                  <a:t>έχουμε έργο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𝑗</m:t>
                        </m:r>
                      </m:sub>
                    </m:sSub>
                  </m:oMath>
                </a14:m>
                <a:r>
                  <a:rPr lang="el-GR" dirty="0" smtClean="0"/>
                  <a:t>, που </a:t>
                </a:r>
                <a:br>
                  <a:rPr lang="el-GR" dirty="0" smtClean="0"/>
                </a:br>
                <a:r>
                  <a:rPr lang="el-GR" dirty="0" smtClean="0"/>
                  <a:t>ισούται με το εμβαδόν</a:t>
                </a:r>
                <a:br>
                  <a:rPr lang="el-GR" dirty="0" smtClean="0"/>
                </a:br>
                <a:r>
                  <a:rPr lang="el-GR" dirty="0" smtClean="0"/>
                  <a:t>του αντίστοιχου </a:t>
                </a:r>
                <a:r>
                  <a:rPr lang="el-GR" dirty="0" err="1" smtClean="0"/>
                  <a:t>παρα</a:t>
                </a:r>
                <a:r>
                  <a:rPr lang="el-GR" dirty="0" smtClean="0"/>
                  <a:t>-</a:t>
                </a:r>
                <a:br>
                  <a:rPr lang="el-GR" dirty="0" smtClean="0"/>
                </a:br>
                <a:r>
                  <a:rPr lang="el-GR" dirty="0" err="1" smtClean="0"/>
                  <a:t>ληλλογράμμου</a:t>
                </a:r>
                <a:r>
                  <a:rPr lang="el-GR" dirty="0" smtClean="0"/>
                  <a:t>.</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719508" cy="4939840"/>
              </a:xfrm>
              <a:blipFill rotWithShape="0">
                <a:blip r:embed="rId3"/>
                <a:stretch>
                  <a:fillRect t="-988" r="-2054"/>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4932000" y="2529720"/>
              <a:ext cx="3701160" cy="3988440"/>
            </p14:xfrm>
          </p:contentPart>
        </mc:Choice>
        <mc:Fallback xmlns="">
          <p:pic>
            <p:nvPicPr>
              <p:cNvPr id="5" name="Ink 4"/>
              <p:cNvPicPr/>
              <p:nvPr/>
            </p:nvPicPr>
            <p:blipFill>
              <a:blip r:embed="rId5"/>
              <a:stretch>
                <a:fillRect/>
              </a:stretch>
            </p:blipFill>
            <p:spPr>
              <a:xfrm>
                <a:off x="4923360" y="2518200"/>
                <a:ext cx="3715560" cy="4011120"/>
              </a:xfrm>
              <a:prstGeom prst="rect">
                <a:avLst/>
              </a:prstGeom>
            </p:spPr>
          </p:pic>
        </mc:Fallback>
      </mc:AlternateContent>
    </p:spTree>
    <p:extLst>
      <p:ext uri="{BB962C8B-B14F-4D97-AF65-F5344CB8AC3E}">
        <p14:creationId xmlns:p14="http://schemas.microsoft.com/office/powerpoint/2010/main" val="15772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4344" y="3488266"/>
            <a:ext cx="4086225" cy="3022141"/>
          </a:xfrm>
          <a:prstGeom prst="rect">
            <a:avLst/>
          </a:prstGeom>
        </p:spPr>
      </p:pic>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719508" cy="4939840"/>
              </a:xfrm>
            </p:spPr>
            <p:txBody>
              <a:bodyPr>
                <a:normAutofit/>
              </a:bodyPr>
              <a:lstStyle/>
              <a:p>
                <a:r>
                  <a:rPr lang="el-GR" dirty="0"/>
                  <a:t>Μ</a:t>
                </a:r>
                <a:r>
                  <a:rPr lang="el-GR" dirty="0" smtClean="0"/>
                  <a:t>πορούμε να θεωρήσουμε</a:t>
                </a:r>
                <a:r>
                  <a:rPr lang="en-US" dirty="0" smtClean="0"/>
                  <a:t> </a:t>
                </a:r>
                <a:r>
                  <a:rPr lang="el-GR" dirty="0" smtClean="0"/>
                  <a:t>τη δύναμη ως </a:t>
                </a:r>
                <a:r>
                  <a:rPr lang="el-GR" b="1" dirty="0" smtClean="0"/>
                  <a:t>τμηματικά</a:t>
                </a:r>
                <a:r>
                  <a:rPr lang="el-GR" dirty="0" smtClean="0"/>
                  <a:t> (</a:t>
                </a:r>
                <a:r>
                  <a:rPr lang="el-GR" dirty="0"/>
                  <a:t>για απειροστά μικρά διαστήματα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x</m:t>
                    </m:r>
                  </m:oMath>
                </a14:m>
                <a:r>
                  <a:rPr lang="el-GR" dirty="0" smtClean="0"/>
                  <a:t>) σταθερή!</a:t>
                </a:r>
                <a:endParaRPr lang="el-GR" dirty="0"/>
              </a:p>
              <a:p>
                <a:endParaRPr lang="en-US" dirty="0" smtClean="0"/>
              </a:p>
              <a:p>
                <a:r>
                  <a:rPr lang="el-GR" dirty="0" smtClean="0"/>
                  <a:t>Παράδειγμα:</a:t>
                </a:r>
              </a:p>
              <a:p>
                <a:pPr lvl="1"/>
                <a:r>
                  <a:rPr lang="el-GR" dirty="0" smtClean="0"/>
                  <a:t>Το συνολικό έργο είναι </a:t>
                </a:r>
                <a14:m>
                  <m:oMath xmlns:m="http://schemas.openxmlformats.org/officeDocument/2006/math">
                    <m:nary>
                      <m:naryPr>
                        <m:chr m:val="∑"/>
                        <m:supHide m:val="on"/>
                        <m:ctrlPr>
                          <a:rPr lang="el-GR" i="1">
                            <a:latin typeface="Cambria Math" panose="02040503050406030204" pitchFamily="18" charset="0"/>
                          </a:rPr>
                        </m:ctrlPr>
                      </m:naryPr>
                      <m:sub>
                        <m:r>
                          <m:rPr>
                            <m:brk m:alnAt="7"/>
                          </m:rPr>
                          <a:rPr lang="en-US" i="1">
                            <a:latin typeface="Cambria Math" panose="02040503050406030204" pitchFamily="18" charset="0"/>
                          </a:rPr>
                          <m:t>𝑗</m:t>
                        </m:r>
                      </m:sub>
                      <m:sup/>
                      <m:e>
                        <m:sSub>
                          <m:sSubPr>
                            <m:ctrlPr>
                              <a:rPr lang="el-GR"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𝑗</m:t>
                            </m:r>
                          </m:sub>
                        </m:sSub>
                      </m:e>
                    </m:nary>
                  </m:oMath>
                </a14:m>
                <a:endParaRPr lang="en-US" dirty="0"/>
              </a:p>
              <a:p>
                <a:pPr lvl="1"/>
                <a:r>
                  <a:rPr lang="el-GR" dirty="0" smtClean="0"/>
                  <a:t>Όταν τα διαστήματα</a:t>
                </a:r>
                <a:br>
                  <a:rPr lang="el-GR" dirty="0" smtClean="0"/>
                </a:br>
                <a:r>
                  <a:rPr lang="el-GR" dirty="0" smtClean="0"/>
                  <a:t>γίνονται απειροστά μικρά </a:t>
                </a:r>
                <a:r>
                  <a:rPr lang="en-US" dirty="0" smtClean="0"/>
                  <a:t/>
                </a:r>
                <a:br>
                  <a:rPr lang="en-US" dirty="0" smtClean="0"/>
                </a:br>
                <a14:m>
                  <m:oMath xmlns:m="http://schemas.openxmlformats.org/officeDocument/2006/math">
                    <m:r>
                      <a:rPr lang="el-GR" b="0" i="1" smtClean="0">
                        <a:latin typeface="Cambria Math" panose="02040503050406030204" pitchFamily="18" charset="0"/>
                      </a:rPr>
                      <m:t>(</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x</m:t>
                    </m:r>
                    <m:r>
                      <a:rPr lang="en-US" b="0" i="0" smtClean="0">
                        <a:latin typeface="Cambria Math" panose="02040503050406030204" pitchFamily="18" charset="0"/>
                      </a:rPr>
                      <m:t>→0)</m:t>
                    </m:r>
                  </m:oMath>
                </a14:m>
                <a:r>
                  <a:rPr lang="el-GR" dirty="0" smtClean="0"/>
                  <a:t>, τότε το συνολικό</a:t>
                </a:r>
                <a:r>
                  <a:rPr lang="en-US" dirty="0" smtClean="0"/>
                  <a:t/>
                </a:r>
                <a:br>
                  <a:rPr lang="en-US" dirty="0" smtClean="0"/>
                </a:br>
                <a:r>
                  <a:rPr lang="el-GR" dirty="0" smtClean="0"/>
                  <a:t>έργο ισούται με το</a:t>
                </a:r>
                <a:r>
                  <a:rPr lang="en-US" dirty="0" smtClean="0"/>
                  <a:t> </a:t>
                </a:r>
                <a:r>
                  <a:rPr lang="el-GR" dirty="0" err="1" smtClean="0"/>
                  <a:t>εμβα</a:t>
                </a:r>
                <a:r>
                  <a:rPr lang="en-US" dirty="0" smtClean="0"/>
                  <a:t>-</a:t>
                </a:r>
                <a:br>
                  <a:rPr lang="en-US" dirty="0" smtClean="0"/>
                </a:br>
                <a:r>
                  <a:rPr lang="el-GR" dirty="0" err="1" smtClean="0"/>
                  <a:t>δόν</a:t>
                </a:r>
                <a:r>
                  <a:rPr lang="el-GR" dirty="0" smtClean="0"/>
                  <a:t> κάτω από την</a:t>
                </a:r>
                <a:r>
                  <a:rPr lang="en-US" dirty="0" smtClean="0"/>
                  <a:t> </a:t>
                </a:r>
                <a:r>
                  <a:rPr lang="el-GR" dirty="0" err="1" smtClean="0"/>
                  <a:t>καμπύ</a:t>
                </a:r>
                <a:r>
                  <a:rPr lang="en-US" dirty="0" smtClean="0"/>
                  <a:t>-</a:t>
                </a:r>
                <a:br>
                  <a:rPr lang="en-US" dirty="0" smtClean="0"/>
                </a:br>
                <a:r>
                  <a:rPr lang="el-GR" dirty="0" err="1" smtClean="0"/>
                  <a:t>λη</a:t>
                </a:r>
                <a:r>
                  <a:rPr lang="el-GR" dirty="0" smtClean="0"/>
                  <a:t>!</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719508" cy="4939840"/>
              </a:xfrm>
              <a:blipFill rotWithShape="0">
                <a:blip r:embed="rId3"/>
                <a:stretch>
                  <a:fillRect t="-988" r="-2054"/>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883680" y="2550960"/>
              <a:ext cx="3355920" cy="1292760"/>
            </p14:xfrm>
          </p:contentPart>
        </mc:Choice>
        <mc:Fallback xmlns="">
          <p:pic>
            <p:nvPicPr>
              <p:cNvPr id="5" name="Ink 4"/>
              <p:cNvPicPr/>
              <p:nvPr/>
            </p:nvPicPr>
            <p:blipFill>
              <a:blip r:embed="rId5"/>
              <a:stretch>
                <a:fillRect/>
              </a:stretch>
            </p:blipFill>
            <p:spPr>
              <a:xfrm>
                <a:off x="3875400" y="2542680"/>
                <a:ext cx="3373560" cy="1310400"/>
              </a:xfrm>
              <a:prstGeom prst="rect">
                <a:avLst/>
              </a:prstGeom>
            </p:spPr>
          </p:pic>
        </mc:Fallback>
      </mc:AlternateContent>
    </p:spTree>
    <p:extLst>
      <p:ext uri="{BB962C8B-B14F-4D97-AF65-F5344CB8AC3E}">
        <p14:creationId xmlns:p14="http://schemas.microsoft.com/office/powerpoint/2010/main" val="400382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600200"/>
                <a:ext cx="7719508" cy="4711240"/>
              </a:xfrm>
            </p:spPr>
            <p:txBody>
              <a:bodyPr>
                <a:normAutofit/>
              </a:bodyPr>
              <a:lstStyle/>
              <a:p>
                <a:r>
                  <a:rPr lang="el-GR" dirty="0" smtClean="0"/>
                  <a:t>Με</a:t>
                </a:r>
                <a:r>
                  <a:rPr lang="en-US" dirty="0"/>
                  <a:t> </a:t>
                </a:r>
                <a:r>
                  <a:rPr lang="el-GR" dirty="0" smtClean="0"/>
                  <a:t>μαθηματικά, </a:t>
                </a:r>
                <a:endParaRPr lang="en-US" dirty="0" smtClean="0"/>
              </a:p>
              <a:p>
                <a:pPr marL="6858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x</m:t>
                              </m:r>
                              <m:r>
                                <a:rPr lang="en-US" b="0" i="0" smtClean="0">
                                  <a:latin typeface="Cambria Math" panose="02040503050406030204" pitchFamily="18" charset="0"/>
                                </a:rPr>
                                <m:t>→0</m:t>
                              </m:r>
                            </m:lim>
                          </m:limLow>
                        </m:fName>
                        <m:e>
                          <m:nary>
                            <m:naryPr>
                              <m:chr m:val="∑"/>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r>
                                <m:rPr>
                                  <m:sty m:val="p"/>
                                </m:rPr>
                                <a:rPr lang="el-GR" b="0" i="0" smtClean="0">
                                  <a:latin typeface="Cambria Math" panose="02040503050406030204" pitchFamily="18" charset="0"/>
                                </a:rPr>
                                <m:t>Δ</m:t>
                              </m:r>
                              <m:r>
                                <a:rPr lang="en-US" b="0" i="1" smtClean="0">
                                  <a:latin typeface="Cambria Math" panose="02040503050406030204" pitchFamily="18" charset="0"/>
                                </a:rPr>
                                <m:t>𝑥</m:t>
                              </m:r>
                            </m:e>
                          </m:nary>
                          <m:r>
                            <a:rPr lang="en-US" b="0" i="1" smtClean="0">
                              <a:latin typeface="Cambria Math" panose="02040503050406030204" pitchFamily="18" charset="0"/>
                            </a:rPr>
                            <m:t>=</m:t>
                          </m:r>
                        </m:e>
                      </m:func>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r>
                            <a:rPr lang="en-US" b="0" i="1" smtClean="0">
                              <a:latin typeface="Cambria Math" panose="02040503050406030204" pitchFamily="18" charset="0"/>
                            </a:rPr>
                            <m:t>𝑑𝑥</m:t>
                          </m:r>
                        </m:e>
                      </m:nary>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nary>
                    </m:oMath>
                  </m:oMathPara>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600200"/>
                <a:ext cx="7719508" cy="4711240"/>
              </a:xfrm>
              <a:blipFill rotWithShape="0">
                <a:blip r:embed="rId2"/>
                <a:stretch>
                  <a:fillRect t="-1036"/>
                </a:stretch>
              </a:blipFill>
            </p:spPr>
            <p:txBody>
              <a:bodyPr/>
              <a:lstStyle/>
              <a:p>
                <a:r>
                  <a:rPr lang="el-GR">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350" y="3657600"/>
            <a:ext cx="3659186" cy="27836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6288" y="3657600"/>
            <a:ext cx="3763770" cy="2783655"/>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2135520" y="6365520"/>
              <a:ext cx="214200" cy="168840"/>
            </p14:xfrm>
          </p:contentPart>
        </mc:Choice>
        <mc:Fallback xmlns="">
          <p:pic>
            <p:nvPicPr>
              <p:cNvPr id="6" name="Ink 5"/>
              <p:cNvPicPr/>
              <p:nvPr/>
            </p:nvPicPr>
            <p:blipFill>
              <a:blip r:embed="rId6"/>
              <a:stretch>
                <a:fillRect/>
              </a:stretch>
            </p:blipFill>
            <p:spPr>
              <a:xfrm>
                <a:off x="2126160" y="6357960"/>
                <a:ext cx="232560" cy="187200"/>
              </a:xfrm>
              <a:prstGeom prst="rect">
                <a:avLst/>
              </a:prstGeom>
            </p:spPr>
          </p:pic>
        </mc:Fallback>
      </mc:AlternateContent>
    </p:spTree>
    <p:extLst>
      <p:ext uri="{BB962C8B-B14F-4D97-AF65-F5344CB8AC3E}">
        <p14:creationId xmlns:p14="http://schemas.microsoft.com/office/powerpoint/2010/main" val="39431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719508" cy="4921200"/>
              </a:xfrm>
            </p:spPr>
            <p:txBody>
              <a:bodyPr>
                <a:normAutofit/>
              </a:bodyPr>
              <a:lstStyle/>
              <a:p>
                <a:r>
                  <a:rPr lang="el-GR" b="1" u="sng" dirty="0" smtClean="0"/>
                  <a:t>Παράδειγμα:</a:t>
                </a:r>
              </a:p>
              <a:p>
                <a:r>
                  <a:rPr lang="el-GR" dirty="0" smtClean="0"/>
                  <a:t>Μια δύναμη ασκείται σε ένα σωματίδιο, η οποία μεταβάλλεται με την απόσταση, όπως στο Σχήμα.</a:t>
                </a:r>
                <a:r>
                  <a:rPr lang="el-GR" dirty="0"/>
                  <a:t/>
                </a:r>
                <a:br>
                  <a:rPr lang="el-GR" dirty="0"/>
                </a:br>
                <a:r>
                  <a:rPr lang="el-GR" dirty="0" smtClean="0"/>
                  <a:t>Υπολογίστε το έργο που παράγεται από τη δύναμη στο σωματίδιο όταν αυτό κινείται από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m:t>
                    </m:r>
                  </m:oMath>
                </a14:m>
                <a:r>
                  <a:rPr lang="en-US" dirty="0" smtClean="0"/>
                  <a:t> </a:t>
                </a:r>
                <a:r>
                  <a:rPr lang="el-GR" dirty="0" smtClean="0"/>
                  <a:t>ως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=6</m:t>
                    </m:r>
                  </m:oMath>
                </a14:m>
                <a:r>
                  <a:rPr lang="en-US" dirty="0" smtClean="0"/>
                  <a:t> m.</a:t>
                </a: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719508" cy="4921200"/>
              </a:xfrm>
              <a:blipFill rotWithShape="0">
                <a:blip r:embed="rId2"/>
                <a:stretch>
                  <a:fillRect t="-991"/>
                </a:stretch>
              </a:blipFill>
            </p:spPr>
            <p:txBody>
              <a:bodyPr/>
              <a:lstStyle/>
              <a:p>
                <a:r>
                  <a:rPr lang="el-GR">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566" y="3810000"/>
            <a:ext cx="4358422" cy="2678131"/>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518000" y="5956200"/>
              <a:ext cx="3325680" cy="166320"/>
            </p14:xfrm>
          </p:contentPart>
        </mc:Choice>
        <mc:Fallback xmlns="">
          <p:pic>
            <p:nvPicPr>
              <p:cNvPr id="4" name="Ink 3"/>
              <p:cNvPicPr/>
              <p:nvPr/>
            </p:nvPicPr>
            <p:blipFill>
              <a:blip r:embed="rId5"/>
              <a:stretch>
                <a:fillRect/>
              </a:stretch>
            </p:blipFill>
            <p:spPr>
              <a:xfrm>
                <a:off x="4514400" y="5947560"/>
                <a:ext cx="3338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5471640" y="4917600"/>
              <a:ext cx="1839600" cy="852480"/>
            </p14:xfrm>
          </p:contentPart>
        </mc:Choice>
        <mc:Fallback xmlns="">
          <p:pic>
            <p:nvPicPr>
              <p:cNvPr id="5" name="Ink 4"/>
              <p:cNvPicPr/>
              <p:nvPr/>
            </p:nvPicPr>
            <p:blipFill>
              <a:blip r:embed="rId7"/>
              <a:stretch>
                <a:fillRect/>
              </a:stretch>
            </p:blipFill>
            <p:spPr>
              <a:xfrm>
                <a:off x="5464800" y="4907880"/>
                <a:ext cx="1857960" cy="873000"/>
              </a:xfrm>
              <a:prstGeom prst="rect">
                <a:avLst/>
              </a:prstGeom>
            </p:spPr>
          </p:pic>
        </mc:Fallback>
      </mc:AlternateContent>
    </p:spTree>
    <p:extLst>
      <p:ext uri="{BB962C8B-B14F-4D97-AF65-F5344CB8AC3E}">
        <p14:creationId xmlns:p14="http://schemas.microsoft.com/office/powerpoint/2010/main" val="624787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719508" cy="4921200"/>
          </a:xfrm>
        </p:spPr>
        <p:txBody>
          <a:bodyPr>
            <a:normAutofit/>
          </a:bodyPr>
          <a:lstStyle/>
          <a:p>
            <a:r>
              <a:rPr lang="el-GR" b="1" u="sng" dirty="0" smtClean="0"/>
              <a:t>Παράδειγμα – Λύση:</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66" y="3810000"/>
            <a:ext cx="4358422" cy="267813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718200" y="2080080"/>
              <a:ext cx="8198280" cy="3961440"/>
            </p14:xfrm>
          </p:contentPart>
        </mc:Choice>
        <mc:Fallback xmlns="">
          <p:pic>
            <p:nvPicPr>
              <p:cNvPr id="4" name="Ink 3"/>
              <p:cNvPicPr/>
              <p:nvPr/>
            </p:nvPicPr>
            <p:blipFill>
              <a:blip r:embed="rId4"/>
              <a:stretch>
                <a:fillRect/>
              </a:stretch>
            </p:blipFill>
            <p:spPr>
              <a:xfrm>
                <a:off x="711720" y="2069640"/>
                <a:ext cx="8215560" cy="3985200"/>
              </a:xfrm>
              <a:prstGeom prst="rect">
                <a:avLst/>
              </a:prstGeom>
            </p:spPr>
          </p:pic>
        </mc:Fallback>
      </mc:AlternateContent>
      <p:sp>
        <p:nvSpPr>
          <p:cNvPr id="5" name="TextBox 4"/>
          <p:cNvSpPr txBox="1"/>
          <p:nvPr/>
        </p:nvSpPr>
        <p:spPr>
          <a:xfrm>
            <a:off x="7759770" y="3132556"/>
            <a:ext cx="533769" cy="461665"/>
          </a:xfrm>
          <a:prstGeom prst="rect">
            <a:avLst/>
          </a:prstGeom>
          <a:noFill/>
        </p:spPr>
        <p:txBody>
          <a:bodyPr wrap="square" rtlCol="0">
            <a:spAutoFit/>
          </a:bodyPr>
          <a:lstStyle/>
          <a:p>
            <a:r>
              <a:rPr lang="en-BS" sz="2400" dirty="0" smtClean="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3855382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290914"/>
                <a:ext cx="7938925" cy="5186086"/>
              </a:xfrm>
            </p:spPr>
            <p:txBody>
              <a:bodyPr>
                <a:normAutofit/>
              </a:bodyPr>
              <a:lstStyle/>
              <a:p>
                <a:r>
                  <a:rPr lang="el-GR" b="1" dirty="0" smtClean="0"/>
                  <a:t> Δύναμη ελατηρίου </a:t>
                </a:r>
                <a:endParaRPr lang="en-US" dirty="0"/>
              </a:p>
              <a:p>
                <a:pPr lvl="1"/>
                <a:r>
                  <a:rPr lang="el-GR" dirty="0"/>
                  <a:t>Σ</a:t>
                </a:r>
                <a:r>
                  <a:rPr lang="el-GR" dirty="0" smtClean="0"/>
                  <a:t>ύστημα =</a:t>
                </a:r>
                <a:r>
                  <a:rPr lang="en-US" dirty="0" smtClean="0"/>
                  <a:t>=</a:t>
                </a:r>
                <a:r>
                  <a:rPr lang="el-GR" dirty="0" smtClean="0"/>
                  <a:t> σώμα</a:t>
                </a:r>
                <a:r>
                  <a:rPr lang="en-US" dirty="0" smtClean="0"/>
                  <a:t> – </a:t>
                </a:r>
                <a:r>
                  <a:rPr lang="el-GR" dirty="0" smtClean="0"/>
                  <a:t>δεμένο στο ελατήριο</a:t>
                </a:r>
                <a:endParaRPr lang="en-US" dirty="0" smtClean="0"/>
              </a:p>
              <a:p>
                <a:pPr lvl="1"/>
                <a:r>
                  <a:rPr lang="el-GR" dirty="0" smtClean="0"/>
                  <a:t>Δύναμη </a:t>
                </a:r>
                <a14:m>
                  <m:oMath xmlns:m="http://schemas.openxmlformats.org/officeDocument/2006/math">
                    <m:sSub>
                      <m:sSubPr>
                        <m:ctrlPr>
                          <a:rPr lang="en-US" i="1">
                            <a:latin typeface="Cambria Math" panose="02040503050406030204" pitchFamily="18" charset="0"/>
                            <a:sym typeface="Wingdings" panose="05000000000000000000" pitchFamily="2" charset="2"/>
                          </a:rPr>
                        </m:ctrlPr>
                      </m:sSubPr>
                      <m:e>
                        <m:acc>
                          <m:accPr>
                            <m:chr m:val="⃗"/>
                            <m:ctrlPr>
                              <a:rPr lang="el-GR" i="1">
                                <a:latin typeface="Cambria Math" panose="02040503050406030204" pitchFamily="18" charset="0"/>
                                <a:sym typeface="Wingdings" panose="05000000000000000000" pitchFamily="2" charset="2"/>
                              </a:rPr>
                            </m:ctrlPr>
                          </m:accPr>
                          <m:e>
                            <m:r>
                              <a:rPr lang="en-US" i="1">
                                <a:latin typeface="Cambria Math" panose="02040503050406030204" pitchFamily="18" charset="0"/>
                                <a:sym typeface="Wingdings" panose="05000000000000000000" pitchFamily="2" charset="2"/>
                              </a:rPr>
                              <m:t>𝐹</m:t>
                            </m:r>
                          </m:e>
                        </m:acc>
                      </m:e>
                      <m:sub>
                        <m:r>
                          <a:rPr lang="en-US" i="1">
                            <a:latin typeface="Cambria Math" panose="02040503050406030204" pitchFamily="18" charset="0"/>
                            <a:sym typeface="Wingdings" panose="05000000000000000000" pitchFamily="2" charset="2"/>
                          </a:rPr>
                          <m:t>𝑠</m:t>
                        </m:r>
                      </m:sub>
                    </m:sSub>
                  </m:oMath>
                </a14:m>
                <a:r>
                  <a:rPr lang="en-US" dirty="0" smtClean="0"/>
                  <a:t> </a:t>
                </a:r>
                <a:r>
                  <a:rPr lang="el-GR" dirty="0" smtClean="0"/>
                  <a:t>εγείρεται επάνω στο σώμα από το ελατήριο όταν το τελευταίο εκτείνεται ή συμπιέζεται</a:t>
                </a:r>
              </a:p>
              <a:p>
                <a:pPr lvl="1"/>
                <a:r>
                  <a:rPr lang="el-GR" dirty="0" smtClean="0"/>
                  <a:t>Η δύναμη μεταβάλλεται ανάλογα με τη απομάκρυνση από τη </a:t>
                </a:r>
                <a:r>
                  <a:rPr lang="el-GR" b="1" dirty="0" smtClean="0"/>
                  <a:t>θέση ισορροπίας</a:t>
                </a:r>
                <a:r>
                  <a:rPr lang="en-US" b="1" dirty="0" smtClean="0"/>
                  <a:t> (</a:t>
                </a:r>
                <a:r>
                  <a:rPr lang="el-GR" b="1" dirty="0" smtClean="0"/>
                  <a:t>θέση φυσικού μήκους)</a:t>
                </a:r>
              </a:p>
              <a:p>
                <a:pPr lvl="1"/>
                <a:r>
                  <a:rPr lang="el-GR" dirty="0" smtClean="0"/>
                  <a:t>Δύναμη ελατηρίου στο σώμα: </a:t>
                </a:r>
                <a:r>
                  <a:rPr lang="el-GR" b="1" i="1" dirty="0" smtClean="0"/>
                  <a:t>Νόμος του </a:t>
                </a:r>
                <a:r>
                  <a:rPr lang="en-US" b="1" i="1" dirty="0" smtClean="0"/>
                  <a:t>Hooke</a:t>
                </a:r>
                <a:endParaRPr lang="el-GR" dirty="0" smtClean="0"/>
              </a:p>
              <a:p>
                <a:pPr marL="365760" lvl="1" indent="0">
                  <a:buNone/>
                </a:pPr>
                <a:endParaRPr lang="en-US" sz="1600" dirty="0" smtClean="0"/>
              </a:p>
              <a:p>
                <a:pPr marL="365760" lvl="1"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rPr>
                        <m:t>𝑘𝑥</m:t>
                      </m:r>
                    </m:oMath>
                  </m:oMathPara>
                </a14:m>
                <a:r>
                  <a:rPr lang="el-GR" sz="1800" b="0" dirty="0" smtClean="0"/>
                  <a:t/>
                </a:r>
                <a:br>
                  <a:rPr lang="el-GR" sz="1800" b="0" dirty="0" smtClean="0"/>
                </a:br>
                <a:endParaRPr lang="el-GR" sz="1800" b="0" dirty="0" smtClean="0"/>
              </a:p>
              <a:p>
                <a:pPr marL="365760" lvl="1" indent="0">
                  <a:buNone/>
                </a:pPr>
                <a:endParaRPr lang="el-GR" sz="1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290914"/>
                <a:ext cx="7938925" cy="5186086"/>
              </a:xfrm>
              <a:blipFill rotWithShape="0">
                <a:blip r:embed="rId3"/>
                <a:stretch>
                  <a:fillRect t="-940" r="-691"/>
                </a:stretch>
              </a:blipFill>
            </p:spPr>
            <p:txBody>
              <a:bodyPr/>
              <a:lstStyle/>
              <a:p>
                <a:r>
                  <a:rPr lang="el-GR">
                    <a:noFill/>
                  </a:rPr>
                  <a:t> </a:t>
                </a:r>
              </a:p>
            </p:txBody>
          </p:sp>
        </mc:Fallback>
      </mc:AlternateContent>
      <p:grpSp>
        <p:nvGrpSpPr>
          <p:cNvPr id="7" name="Group 6"/>
          <p:cNvGrpSpPr/>
          <p:nvPr/>
        </p:nvGrpSpPr>
        <p:grpSpPr>
          <a:xfrm>
            <a:off x="3736792" y="4673600"/>
            <a:ext cx="4940482" cy="1828800"/>
            <a:chOff x="3736792" y="4673600"/>
            <a:chExt cx="4940482" cy="1828800"/>
          </a:xfrm>
        </p:grpSpPr>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9487" r="32234" b="76139"/>
            <a:stretch/>
          </p:blipFill>
          <p:spPr>
            <a:xfrm>
              <a:off x="3736792" y="4673600"/>
              <a:ext cx="4914902" cy="1828800"/>
            </a:xfrm>
            <a:prstGeom prst="rect">
              <a:avLst/>
            </a:prstGeom>
          </p:spPr>
        </p:pic>
        <p:sp>
          <p:nvSpPr>
            <p:cNvPr id="5" name="Rectangle 4"/>
            <p:cNvSpPr/>
            <p:nvPr/>
          </p:nvSpPr>
          <p:spPr>
            <a:xfrm>
              <a:off x="7543800" y="5012267"/>
              <a:ext cx="1133474"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 name="Group 9"/>
          <p:cNvGrpSpPr/>
          <p:nvPr/>
        </p:nvGrpSpPr>
        <p:grpSpPr>
          <a:xfrm>
            <a:off x="5657184" y="4228245"/>
            <a:ext cx="1823000" cy="572176"/>
            <a:chOff x="5657184" y="4228245"/>
            <a:chExt cx="1823000" cy="572176"/>
          </a:xfrm>
        </p:grpSpPr>
        <p:sp>
          <p:nvSpPr>
            <p:cNvPr id="8" name="TextBox 7"/>
            <p:cNvSpPr txBox="1"/>
            <p:nvPr/>
          </p:nvSpPr>
          <p:spPr>
            <a:xfrm>
              <a:off x="5657184" y="4228245"/>
              <a:ext cx="1823000" cy="369332"/>
            </a:xfrm>
            <a:prstGeom prst="rect">
              <a:avLst/>
            </a:prstGeom>
            <a:noFill/>
          </p:spPr>
          <p:txBody>
            <a:bodyPr wrap="none" rtlCol="0">
              <a:spAutoFit/>
            </a:bodyPr>
            <a:lstStyle/>
            <a:p>
              <a:r>
                <a:rPr lang="el-GR" dirty="0" smtClean="0"/>
                <a:t>Θέση ισορροπίας</a:t>
              </a:r>
              <a:endParaRPr lang="el-GR" dirty="0"/>
            </a:p>
          </p:txBody>
        </p:sp>
        <p:sp>
          <p:nvSpPr>
            <p:cNvPr id="9" name="Down Arrow 8"/>
            <p:cNvSpPr/>
            <p:nvPr/>
          </p:nvSpPr>
          <p:spPr>
            <a:xfrm>
              <a:off x="6491034" y="4597577"/>
              <a:ext cx="155300" cy="202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66101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371600"/>
                <a:ext cx="7938925" cy="5334000"/>
              </a:xfrm>
            </p:spPr>
            <p:txBody>
              <a:bodyPr>
                <a:normAutofit/>
              </a:bodyPr>
              <a:lstStyle/>
              <a:p>
                <a:r>
                  <a:rPr lang="el-GR" sz="3000" b="1" dirty="0" smtClean="0"/>
                  <a:t> </a:t>
                </a:r>
                <a:r>
                  <a:rPr lang="el-GR" b="1" dirty="0" smtClean="0"/>
                  <a:t>Δύναμη ελατηρίου</a:t>
                </a:r>
                <a:endParaRPr lang="el-GR" dirty="0"/>
              </a:p>
              <a:p>
                <a:endParaRPr lang="el-GR" sz="1200" dirty="0"/>
              </a:p>
              <a:p>
                <a:pPr lvl="1"/>
                <a:r>
                  <a:rPr lang="el-GR" dirty="0" smtClean="0"/>
                  <a:t>Η τιμή της σταθεράς </a:t>
                </a:r>
                <a14:m>
                  <m:oMath xmlns:m="http://schemas.openxmlformats.org/officeDocument/2006/math">
                    <m:r>
                      <a:rPr lang="en-US" i="1">
                        <a:latin typeface="Cambria Math" panose="02040503050406030204" pitchFamily="18" charset="0"/>
                      </a:rPr>
                      <m:t>𝑘</m:t>
                    </m:r>
                  </m:oMath>
                </a14:m>
                <a:r>
                  <a:rPr lang="en-US" dirty="0" smtClean="0"/>
                  <a:t> </a:t>
                </a:r>
                <a:r>
                  <a:rPr lang="el-GR" dirty="0" smtClean="0"/>
                  <a:t>είναι μια ένδειξη της σκληρότητας του ελατηρίου</a:t>
                </a:r>
              </a:p>
              <a:p>
                <a:pPr lvl="1"/>
                <a:endParaRPr lang="el-GR" sz="1200" dirty="0" smtClean="0"/>
              </a:p>
              <a:p>
                <a:pPr lvl="2"/>
                <a:r>
                  <a:rPr lang="el-GR" sz="2200" b="0" dirty="0" smtClean="0"/>
                  <a:t>Μεγάλο </a:t>
                </a:r>
                <a14:m>
                  <m:oMath xmlns:m="http://schemas.openxmlformats.org/officeDocument/2006/math">
                    <m:r>
                      <a:rPr lang="en-US" sz="2200" i="1">
                        <a:latin typeface="Cambria Math" panose="02040503050406030204" pitchFamily="18" charset="0"/>
                      </a:rPr>
                      <m:t>𝑘</m:t>
                    </m:r>
                  </m:oMath>
                </a14:m>
                <a:r>
                  <a:rPr lang="en-US" sz="2200" b="0" dirty="0" smtClean="0"/>
                  <a:t> </a:t>
                </a:r>
                <a:r>
                  <a:rPr lang="en-US" sz="2200" b="0" dirty="0" smtClean="0">
                    <a:sym typeface="Wingdings" panose="05000000000000000000" pitchFamily="2" charset="2"/>
                  </a:rPr>
                  <a:t> </a:t>
                </a:r>
                <a:r>
                  <a:rPr lang="el-GR" sz="2200" b="0" dirty="0" smtClean="0">
                    <a:sym typeface="Wingdings" panose="05000000000000000000" pitchFamily="2" charset="2"/>
                  </a:rPr>
                  <a:t>σκληρό ελατήριο</a:t>
                </a:r>
              </a:p>
              <a:p>
                <a:pPr lvl="2"/>
                <a:r>
                  <a:rPr lang="el-GR" sz="2200" dirty="0" smtClean="0">
                    <a:sym typeface="Wingdings" panose="05000000000000000000" pitchFamily="2" charset="2"/>
                  </a:rPr>
                  <a:t>Μικρό </a:t>
                </a:r>
                <a14:m>
                  <m:oMath xmlns:m="http://schemas.openxmlformats.org/officeDocument/2006/math">
                    <m:r>
                      <a:rPr lang="en-US" sz="2200" i="1">
                        <a:latin typeface="Cambria Math" panose="02040503050406030204" pitchFamily="18" charset="0"/>
                      </a:rPr>
                      <m:t>𝑘</m:t>
                    </m:r>
                  </m:oMath>
                </a14:m>
                <a:r>
                  <a:rPr lang="en-US" sz="2200" dirty="0" smtClean="0">
                    <a:sym typeface="Wingdings" panose="05000000000000000000" pitchFamily="2" charset="2"/>
                  </a:rPr>
                  <a:t>  </a:t>
                </a:r>
                <a:r>
                  <a:rPr lang="el-GR" sz="2200" dirty="0" smtClean="0">
                    <a:sym typeface="Wingdings" panose="05000000000000000000" pitchFamily="2" charset="2"/>
                  </a:rPr>
                  <a:t>μαλακό ελατήριο</a:t>
                </a:r>
              </a:p>
              <a:p>
                <a:pPr lvl="1"/>
                <a:endParaRPr lang="el-GR" sz="1400" b="0" dirty="0">
                  <a:sym typeface="Wingdings" panose="05000000000000000000" pitchFamily="2" charset="2"/>
                </a:endParaRPr>
              </a:p>
              <a:p>
                <a:pPr lvl="1"/>
                <a:r>
                  <a:rPr lang="el-GR" dirty="0" smtClean="0">
                    <a:sym typeface="Wingdings" panose="05000000000000000000" pitchFamily="2" charset="2"/>
                  </a:rPr>
                  <a:t>Μονάδες της σταθεράς </a:t>
                </a:r>
                <a14:m>
                  <m:oMath xmlns:m="http://schemas.openxmlformats.org/officeDocument/2006/math">
                    <m:r>
                      <a:rPr lang="en-US" i="1">
                        <a:latin typeface="Cambria Math" panose="02040503050406030204" pitchFamily="18" charset="0"/>
                      </a:rPr>
                      <m:t>𝑘</m:t>
                    </m:r>
                  </m:oMath>
                </a14:m>
                <a:r>
                  <a:rPr lang="en-US" dirty="0" smtClean="0">
                    <a:sym typeface="Wingdings" panose="05000000000000000000" pitchFamily="2" charset="2"/>
                  </a:rPr>
                  <a:t> </a:t>
                </a:r>
                <a:r>
                  <a:rPr lang="el-GR" dirty="0" smtClean="0">
                    <a:sym typeface="Wingdings" panose="05000000000000000000" pitchFamily="2" charset="2"/>
                  </a:rPr>
                  <a:t>είναι </a:t>
                </a:r>
                <a:r>
                  <a:rPr lang="en-US" b="1" dirty="0" smtClean="0">
                    <a:sym typeface="Wingdings" panose="05000000000000000000" pitchFamily="2" charset="2"/>
                  </a:rPr>
                  <a:t>N/m</a:t>
                </a:r>
                <a:endParaRPr lang="el-GR" b="1" dirty="0" smtClean="0">
                  <a:sym typeface="Wingdings" panose="05000000000000000000" pitchFamily="2" charset="2"/>
                </a:endParaRPr>
              </a:p>
              <a:p>
                <a:pPr lvl="1"/>
                <a:endParaRPr lang="en-US" b="1" dirty="0" smtClean="0">
                  <a:sym typeface="Wingdings" panose="05000000000000000000" pitchFamily="2" charset="2"/>
                </a:endParaRPr>
              </a:p>
              <a:p>
                <a:pPr lvl="1"/>
                <a:r>
                  <a:rPr lang="el-GR" dirty="0" smtClean="0">
                    <a:sym typeface="Wingdings" panose="05000000000000000000" pitchFamily="2" charset="2"/>
                  </a:rPr>
                  <a:t>Διανυσματική μορφή</a:t>
                </a:r>
                <a:r>
                  <a:rPr lang="el-GR" dirty="0">
                    <a:sym typeface="Wingdings" panose="05000000000000000000" pitchFamily="2" charset="2"/>
                  </a:rPr>
                  <a:t> </a:t>
                </a:r>
                <a:r>
                  <a:rPr lang="el-GR" dirty="0" smtClean="0">
                    <a:sym typeface="Wingdings" panose="05000000000000000000" pitchFamily="2" charset="2"/>
                  </a:rPr>
                  <a:t/>
                </a:r>
                <a:br>
                  <a:rPr lang="el-GR" dirty="0" smtClean="0">
                    <a:sym typeface="Wingdings" panose="05000000000000000000" pitchFamily="2" charset="2"/>
                  </a:rPr>
                </a:br>
                <a:r>
                  <a:rPr lang="en-US" sz="2600" dirty="0" smtClean="0">
                    <a:sym typeface="Wingdings" panose="05000000000000000000" pitchFamily="2" charset="2"/>
                  </a:rPr>
                  <a:t/>
                </a:r>
                <a:br>
                  <a:rPr lang="en-US" sz="2600" dirty="0" smtClean="0">
                    <a:sym typeface="Wingdings" panose="05000000000000000000" pitchFamily="2" charset="2"/>
                  </a:rPr>
                </a:br>
                <a14:m>
                  <m:oMath xmlns:m="http://schemas.openxmlformats.org/officeDocument/2006/math">
                    <m:sSub>
                      <m:sSubPr>
                        <m:ctrlPr>
                          <a:rPr lang="en-US" sz="2600" b="0" i="1" smtClean="0">
                            <a:latin typeface="Cambria Math" panose="02040503050406030204" pitchFamily="18" charset="0"/>
                            <a:sym typeface="Wingdings" panose="05000000000000000000" pitchFamily="2" charset="2"/>
                          </a:rPr>
                        </m:ctrlPr>
                      </m:sSubPr>
                      <m:e>
                        <m:acc>
                          <m:accPr>
                            <m:chr m:val="⃗"/>
                            <m:ctrlPr>
                              <a:rPr lang="el-GR" sz="2600" i="1" smtClean="0">
                                <a:latin typeface="Cambria Math" panose="02040503050406030204" pitchFamily="18" charset="0"/>
                                <a:sym typeface="Wingdings" panose="05000000000000000000" pitchFamily="2" charset="2"/>
                              </a:rPr>
                            </m:ctrlPr>
                          </m:accPr>
                          <m:e>
                            <m:r>
                              <a:rPr lang="en-US" sz="2600" i="1" smtClean="0">
                                <a:latin typeface="Cambria Math" panose="02040503050406030204" pitchFamily="18" charset="0"/>
                                <a:sym typeface="Wingdings" panose="05000000000000000000" pitchFamily="2" charset="2"/>
                              </a:rPr>
                              <m:t>𝐹</m:t>
                            </m:r>
                          </m:e>
                        </m:acc>
                      </m:e>
                      <m:sub>
                        <m:r>
                          <a:rPr lang="en-US" sz="2600" b="0" i="1" smtClean="0">
                            <a:latin typeface="Cambria Math" panose="02040503050406030204" pitchFamily="18" charset="0"/>
                            <a:sym typeface="Wingdings" panose="05000000000000000000" pitchFamily="2" charset="2"/>
                          </a:rPr>
                          <m:t>𝑠</m:t>
                        </m:r>
                      </m:sub>
                    </m:sSub>
                    <m:r>
                      <a:rPr lang="en-US" sz="2600" b="0" i="1" smtClean="0">
                        <a:latin typeface="Cambria Math" panose="02040503050406030204" pitchFamily="18" charset="0"/>
                        <a:sym typeface="Wingdings" panose="05000000000000000000" pitchFamily="2" charset="2"/>
                      </a:rPr>
                      <m:t>=</m:t>
                    </m:r>
                    <m:sSub>
                      <m:sSubPr>
                        <m:ctrlPr>
                          <a:rPr lang="en-US" sz="2600" b="0" i="1" smtClean="0">
                            <a:latin typeface="Cambria Math" panose="02040503050406030204" pitchFamily="18" charset="0"/>
                            <a:sym typeface="Wingdings" panose="05000000000000000000" pitchFamily="2" charset="2"/>
                          </a:rPr>
                        </m:ctrlPr>
                      </m:sSubPr>
                      <m:e>
                        <m:r>
                          <a:rPr lang="en-US" sz="2600" b="0" i="1" smtClean="0">
                            <a:latin typeface="Cambria Math" panose="02040503050406030204" pitchFamily="18" charset="0"/>
                            <a:sym typeface="Wingdings" panose="05000000000000000000" pitchFamily="2" charset="2"/>
                          </a:rPr>
                          <m:t>𝐹</m:t>
                        </m:r>
                      </m:e>
                      <m:sub>
                        <m:r>
                          <a:rPr lang="en-US" sz="2600" b="0" i="1" smtClean="0">
                            <a:latin typeface="Cambria Math" panose="02040503050406030204" pitchFamily="18" charset="0"/>
                            <a:sym typeface="Wingdings" panose="05000000000000000000" pitchFamily="2" charset="2"/>
                          </a:rPr>
                          <m:t>𝑠</m:t>
                        </m:r>
                      </m:sub>
                    </m:sSub>
                    <m:acc>
                      <m:accPr>
                        <m:chr m:val="⃗"/>
                        <m:ctrlPr>
                          <a:rPr lang="en-US" sz="2600" b="1" i="1" smtClean="0">
                            <a:latin typeface="Cambria Math" panose="02040503050406030204" pitchFamily="18" charset="0"/>
                            <a:sym typeface="Wingdings" panose="05000000000000000000" pitchFamily="2" charset="2"/>
                          </a:rPr>
                        </m:ctrlPr>
                      </m:accPr>
                      <m:e>
                        <m:r>
                          <a:rPr lang="en-US" sz="2600" b="1" i="1" smtClean="0">
                            <a:latin typeface="Cambria Math" panose="02040503050406030204" pitchFamily="18" charset="0"/>
                            <a:sym typeface="Wingdings" panose="05000000000000000000" pitchFamily="2" charset="2"/>
                          </a:rPr>
                          <m:t>𝒊</m:t>
                        </m:r>
                      </m:e>
                    </m:acc>
                    <m:r>
                      <a:rPr lang="en-US" sz="2600" b="0" i="1" smtClean="0">
                        <a:latin typeface="Cambria Math" panose="02040503050406030204" pitchFamily="18" charset="0"/>
                        <a:sym typeface="Wingdings" panose="05000000000000000000" pitchFamily="2" charset="2"/>
                      </a:rPr>
                      <m:t>=−</m:t>
                    </m:r>
                    <m:r>
                      <a:rPr lang="en-US" sz="2600" b="0" i="1" smtClean="0">
                        <a:latin typeface="Cambria Math" panose="02040503050406030204" pitchFamily="18" charset="0"/>
                        <a:sym typeface="Wingdings" panose="05000000000000000000" pitchFamily="2" charset="2"/>
                      </a:rPr>
                      <m:t>𝑘𝑥</m:t>
                    </m:r>
                    <m:acc>
                      <m:accPr>
                        <m:chr m:val="⃗"/>
                        <m:ctrlPr>
                          <a:rPr lang="en-US" sz="2600" b="1" i="1" smtClean="0">
                            <a:latin typeface="Cambria Math" panose="02040503050406030204" pitchFamily="18" charset="0"/>
                            <a:sym typeface="Wingdings" panose="05000000000000000000" pitchFamily="2" charset="2"/>
                          </a:rPr>
                        </m:ctrlPr>
                      </m:accPr>
                      <m:e>
                        <m:r>
                          <a:rPr lang="en-US" sz="2600" b="1" i="1" smtClean="0">
                            <a:latin typeface="Cambria Math" panose="02040503050406030204" pitchFamily="18" charset="0"/>
                            <a:sym typeface="Wingdings" panose="05000000000000000000" pitchFamily="2" charset="2"/>
                          </a:rPr>
                          <m:t>𝒊</m:t>
                        </m:r>
                      </m:e>
                    </m:acc>
                  </m:oMath>
                </a14:m>
                <a:endParaRPr lang="en-US" sz="2600" b="1" dirty="0" smtClean="0">
                  <a:sym typeface="Wingdings" panose="05000000000000000000"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371600"/>
                <a:ext cx="7938925" cy="5334000"/>
              </a:xfrm>
              <a:blipFill rotWithShape="0">
                <a:blip r:embed="rId3"/>
                <a:stretch>
                  <a:fillRect r="-461"/>
                </a:stretch>
              </a:blipFill>
            </p:spPr>
            <p:txBody>
              <a:bodyPr/>
              <a:lstStyle/>
              <a:p>
                <a:r>
                  <a:rPr lang="el-GR">
                    <a:noFill/>
                  </a:rPr>
                  <a:t> </a:t>
                </a:r>
              </a:p>
            </p:txBody>
          </p:sp>
        </mc:Fallback>
      </mc:AlternateContent>
    </p:spTree>
    <p:extLst>
      <p:ext uri="{BB962C8B-B14F-4D97-AF65-F5344CB8AC3E}">
        <p14:creationId xmlns:p14="http://schemas.microsoft.com/office/powerpoint/2010/main" val="185779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710" r="1061" b="3067"/>
          <a:stretch/>
        </p:blipFill>
        <p:spPr>
          <a:xfrm>
            <a:off x="1828800" y="1232080"/>
            <a:ext cx="5714999" cy="5232042"/>
          </a:xfrm>
        </p:spPr>
      </p:pic>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3442680" y="5540760"/>
              <a:ext cx="360" cy="360"/>
            </p14:xfrm>
          </p:contentPart>
        </mc:Choice>
        <mc:Fallback xmlns="">
          <p:pic>
            <p:nvPicPr>
              <p:cNvPr id="3" name="Ink 2"/>
              <p:cNvPicPr/>
              <p:nvPr/>
            </p:nvPicPr>
            <p:blipFill>
              <a:blip r:embed="rId5"/>
              <a:stretch>
                <a:fillRect/>
              </a:stretch>
            </p:blipFill>
            <p:spPr>
              <a:xfrm>
                <a:off x="3437280" y="5535360"/>
                <a:ext cx="111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3200760" y="2075040"/>
              <a:ext cx="2095920" cy="2498400"/>
            </p14:xfrm>
          </p:contentPart>
        </mc:Choice>
        <mc:Fallback xmlns="">
          <p:pic>
            <p:nvPicPr>
              <p:cNvPr id="5" name="Ink 4"/>
              <p:cNvPicPr/>
              <p:nvPr/>
            </p:nvPicPr>
            <p:blipFill>
              <a:blip r:embed="rId7"/>
              <a:stretch>
                <a:fillRect/>
              </a:stretch>
            </p:blipFill>
            <p:spPr>
              <a:xfrm>
                <a:off x="3191760" y="2068560"/>
                <a:ext cx="2113200" cy="2512080"/>
              </a:xfrm>
              <a:prstGeom prst="rect">
                <a:avLst/>
              </a:prstGeom>
            </p:spPr>
          </p:pic>
        </mc:Fallback>
      </mc:AlternateContent>
    </p:spTree>
    <p:extLst>
      <p:ext uri="{BB962C8B-B14F-4D97-AF65-F5344CB8AC3E}">
        <p14:creationId xmlns:p14="http://schemas.microsoft.com/office/powerpoint/2010/main" val="441718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5105400"/>
              </a:xfrm>
            </p:spPr>
            <p:txBody>
              <a:bodyPr>
                <a:normAutofit/>
              </a:bodyPr>
              <a:lstStyle/>
              <a:p>
                <a:r>
                  <a:rPr lang="el-GR" sz="2200" dirty="0" smtClean="0"/>
                  <a:t>Ας θεωρήσουμε ότι το ελατήριο συμπιέζεται στη μέγιστη τιμή (θέση </a:t>
                </a:r>
                <a14:m>
                  <m:oMath xmlns:m="http://schemas.openxmlformats.org/officeDocument/2006/math">
                    <m:sSub>
                      <m:sSubPr>
                        <m:ctrlPr>
                          <a:rPr lang="el-GR"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r>
                      <a:rPr lang="el-GR" sz="2200" b="0" i="1" smtClean="0">
                        <a:latin typeface="Cambria Math" panose="02040503050406030204" pitchFamily="18" charset="0"/>
                      </a:rPr>
                      <m:t>−</m:t>
                    </m:r>
                    <m:sSub>
                      <m:sSubPr>
                        <m:ctrlPr>
                          <a:rPr lang="el-GR"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𝑚𝑎𝑥</m:t>
                        </m:r>
                      </m:sub>
                    </m:sSub>
                  </m:oMath>
                </a14:m>
                <a:r>
                  <a:rPr lang="en-US" sz="2200" dirty="0" smtClean="0"/>
                  <a:t>) </a:t>
                </a:r>
                <a:r>
                  <a:rPr lang="el-GR" sz="2200" dirty="0" smtClean="0"/>
                  <a:t>και αφήνεται ελεύθερο.</a:t>
                </a:r>
                <a:endParaRPr lang="en-US" sz="2200" dirty="0" smtClean="0"/>
              </a:p>
              <a:p>
                <a:endParaRPr lang="el-GR" dirty="0" smtClean="0"/>
              </a:p>
              <a:p>
                <a:endParaRPr lang="el-GR" sz="2200" dirty="0" smtClean="0"/>
              </a:p>
              <a:p>
                <a:endParaRPr lang="el-GR" sz="2200" dirty="0"/>
              </a:p>
              <a:p>
                <a:endParaRPr lang="el-GR" sz="2200" dirty="0" smtClean="0"/>
              </a:p>
              <a:p>
                <a:r>
                  <a:rPr lang="el-GR" sz="2200" dirty="0" smtClean="0"/>
                  <a:t>Έστω η τελική θέση </a:t>
                </a:r>
                <a14:m>
                  <m:oMath xmlns:m="http://schemas.openxmlformats.org/officeDocument/2006/math">
                    <m:sSub>
                      <m:sSubPr>
                        <m:ctrlPr>
                          <a:rPr lang="el-GR"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𝑓</m:t>
                        </m:r>
                      </m:sub>
                    </m:sSub>
                    <m:r>
                      <a:rPr lang="en-US" sz="2200" b="0" i="1" smtClean="0">
                        <a:latin typeface="Cambria Math" panose="02040503050406030204" pitchFamily="18" charset="0"/>
                      </a:rPr>
                      <m:t>=0</m:t>
                    </m:r>
                  </m:oMath>
                </a14:m>
                <a:r>
                  <a:rPr lang="el-GR" sz="2200" dirty="0" smtClean="0"/>
                  <a:t> (θέση ισορροπίας)</a:t>
                </a:r>
                <a:endParaRPr lang="en-US" sz="2200" dirty="0" smtClean="0"/>
              </a:p>
              <a:p>
                <a:endParaRPr lang="el-GR" sz="1800" dirty="0" smtClean="0"/>
              </a:p>
              <a:p>
                <a:r>
                  <a:rPr lang="el-GR" sz="2200" dirty="0" smtClean="0"/>
                  <a:t>Το έργο της δύναμης του ελατηρίου επάνω στο σώμα ισούται με</a:t>
                </a:r>
                <a:r>
                  <a:rPr lang="en-US" sz="2200" dirty="0" smtClean="0"/>
                  <a:t/>
                </a:r>
                <a:br>
                  <a:rPr lang="en-US" sz="2200" dirty="0" smtClean="0"/>
                </a:br>
                <a:r>
                  <a:rPr lang="el-GR" sz="2200" dirty="0" smtClean="0"/>
                  <a:t> </a:t>
                </a:r>
                <a:endParaRPr lang="el-GR" sz="22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𝑊</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nary>
                        <m:naryPr>
                          <m:limLoc m:val="undOvr"/>
                          <m:subHide m:val="on"/>
                          <m:supHide m:val="on"/>
                          <m:ctrlPr>
                            <a:rPr lang="en-US" sz="1800" b="0" i="1" smtClean="0">
                              <a:latin typeface="Cambria Math" panose="02040503050406030204" pitchFamily="18" charset="0"/>
                            </a:rPr>
                          </m:ctrlPr>
                        </m:naryPr>
                        <m:sub/>
                        <m:sup/>
                        <m:e>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𝐹</m:t>
                                  </m:r>
                                </m:e>
                              </m:acc>
                            </m:e>
                            <m:sub>
                              <m:r>
                                <a:rPr lang="en-US" sz="1800" b="0" i="1" smtClean="0">
                                  <a:latin typeface="Cambria Math" panose="02040503050406030204" pitchFamily="18" charset="0"/>
                                </a:rPr>
                                <m:t>𝑠</m:t>
                              </m:r>
                            </m:sub>
                          </m:sSub>
                          <m:r>
                            <a:rPr lang="el-GR"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𝑥</m:t>
                              </m:r>
                            </m:e>
                          </m:acc>
                        </m:e>
                      </m:nary>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sub>
                        <m:sup>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𝑓</m:t>
                              </m:r>
                            </m:sub>
                          </m:sSub>
                        </m:sup>
                        <m:e>
                          <m:r>
                            <a:rPr lang="en-US" sz="1800" b="0" i="1" smtClean="0">
                              <a:latin typeface="Cambria Math" panose="02040503050406030204" pitchFamily="18" charset="0"/>
                            </a:rPr>
                            <m:t>(−</m:t>
                          </m:r>
                          <m:r>
                            <a:rPr lang="en-US" sz="1800" b="0" i="1" smtClean="0">
                              <a:latin typeface="Cambria Math" panose="02040503050406030204" pitchFamily="18" charset="0"/>
                            </a:rPr>
                            <m:t>𝑘𝑥</m:t>
                          </m:r>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𝒊</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𝑑𝑥</m:t>
                          </m:r>
                          <m:acc>
                            <m:accPr>
                              <m:chr m:val="⃗"/>
                              <m:ctrlPr>
                                <a:rPr lang="en-US" sz="1800" b="1" i="1" smtClean="0">
                                  <a:latin typeface="Cambria Math" panose="02040503050406030204" pitchFamily="18" charset="0"/>
                                  <a:ea typeface="Cambria Math" panose="02040503050406030204" pitchFamily="18" charset="0"/>
                                </a:rPr>
                              </m:ctrlPr>
                            </m:accPr>
                            <m:e>
                              <m:r>
                                <a:rPr lang="en-US" sz="1800" b="1" i="1" smtClean="0">
                                  <a:latin typeface="Cambria Math" panose="02040503050406030204" pitchFamily="18" charset="0"/>
                                  <a:ea typeface="Cambria Math" panose="02040503050406030204" pitchFamily="18" charset="0"/>
                                </a:rPr>
                                <m:t>𝒊</m:t>
                              </m:r>
                            </m:e>
                          </m:acc>
                          <m:r>
                            <a:rPr lang="en-US" sz="1800" b="0" i="1" smtClean="0">
                              <a:latin typeface="Cambria Math" panose="02040503050406030204" pitchFamily="18" charset="0"/>
                            </a:rPr>
                            <m:t>)</m:t>
                          </m:r>
                        </m:e>
                      </m:nary>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r>
                            <m:rPr>
                              <m:brk m:alnAt="24"/>
                            </m:rP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𝑚𝑎𝑥</m:t>
                              </m:r>
                            </m:sub>
                          </m:sSub>
                        </m:sub>
                        <m:sup>
                          <m:r>
                            <a:rPr lang="en-US" sz="1800" b="0" i="1" smtClean="0">
                              <a:latin typeface="Cambria Math" panose="02040503050406030204" pitchFamily="18" charset="0"/>
                            </a:rPr>
                            <m:t>0</m:t>
                          </m:r>
                        </m:sup>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m:t>
                              </m:r>
                              <m:r>
                                <a:rPr lang="en-US" sz="1800" b="0" i="1" smtClean="0">
                                  <a:latin typeface="Cambria Math" panose="02040503050406030204" pitchFamily="18" charset="0"/>
                                </a:rPr>
                                <m:t>𝑘𝑥</m:t>
                              </m:r>
                            </m:e>
                          </m:d>
                          <m:r>
                            <a:rPr lang="en-US" sz="1800" b="0" i="1" smtClean="0">
                              <a:latin typeface="Cambria Math" panose="02040503050406030204" pitchFamily="18" charset="0"/>
                            </a:rPr>
                            <m:t>𝑑𝑥</m:t>
                          </m:r>
                        </m:e>
                      </m:nary>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𝑘</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den>
                      </m:f>
                      <m:sSubSup>
                        <m:sSubSupPr>
                          <m:ctrlPr>
                            <a:rPr lang="en-US" sz="1800" b="0" i="1" smtClean="0">
                              <a:latin typeface="Cambria Math" panose="02040503050406030204" pitchFamily="18" charset="0"/>
                            </a:rPr>
                          </m:ctrlPr>
                        </m:sSubSup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m:t>
                              </m:r>
                            </m:e>
                          </m:d>
                        </m:e>
                        <m: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𝑚𝑎𝑥</m:t>
                              </m:r>
                            </m:sub>
                          </m:sSub>
                        </m:sub>
                        <m:sup>
                          <m:r>
                            <a:rPr lang="en-US" sz="1800" b="0" i="1" smtClean="0">
                              <a:latin typeface="Cambria Math" panose="02040503050406030204" pitchFamily="18" charset="0"/>
                            </a:rPr>
                            <m:t>0</m:t>
                          </m:r>
                        </m:sup>
                      </m:sSubSup>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𝑘</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𝑥</m:t>
                          </m:r>
                        </m:e>
                        <m:sub>
                          <m:r>
                            <a:rPr lang="en-US" sz="1800" b="0" i="1" smtClean="0">
                              <a:latin typeface="Cambria Math" panose="02040503050406030204" pitchFamily="18" charset="0"/>
                            </a:rPr>
                            <m:t>𝑚𝑎𝑥</m:t>
                          </m:r>
                        </m:sub>
                        <m:sup>
                          <m:r>
                            <a:rPr lang="en-US" sz="1800" b="0" i="1" smtClean="0">
                              <a:latin typeface="Cambria Math" panose="02040503050406030204" pitchFamily="18" charset="0"/>
                            </a:rPr>
                            <m:t>2</m:t>
                          </m:r>
                        </m:sup>
                      </m:sSubSup>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105400"/>
              </a:xfrm>
              <a:blipFill rotWithShape="0">
                <a:blip r:embed="rId2"/>
                <a:stretch>
                  <a:fillRect t="-835"/>
                </a:stretch>
              </a:blipFill>
            </p:spPr>
            <p:txBody>
              <a:bodyPr/>
              <a:lstStyle/>
              <a:p>
                <a:r>
                  <a:rPr lang="el-GR">
                    <a:noFill/>
                  </a:rPr>
                  <a:t> </a:t>
                </a:r>
              </a:p>
            </p:txBody>
          </p:sp>
        </mc:Fallback>
      </mc:AlternateContent>
      <p:grpSp>
        <p:nvGrpSpPr>
          <p:cNvPr id="6" name="Group 5"/>
          <p:cNvGrpSpPr/>
          <p:nvPr/>
        </p:nvGrpSpPr>
        <p:grpSpPr>
          <a:xfrm>
            <a:off x="1371600" y="2133600"/>
            <a:ext cx="6781800" cy="1676400"/>
            <a:chOff x="1447800" y="2209800"/>
            <a:chExt cx="6243636" cy="144780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9212" t="44234" r="1061" b="32872"/>
            <a:stretch/>
          </p:blipFill>
          <p:spPr>
            <a:xfrm>
              <a:off x="1447800" y="2209800"/>
              <a:ext cx="6243636" cy="1447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173766" y="3329868"/>
                  <a:ext cx="444623" cy="2308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latin typeface="Cambria Math" panose="02040503050406030204" pitchFamily="18" charset="0"/>
                              </a:rPr>
                            </m:ctrlPr>
                          </m:sSubPr>
                          <m:e>
                            <m:r>
                              <a:rPr lang="en-US" sz="900" b="0" i="1" smtClean="0">
                                <a:latin typeface="Cambria Math" panose="02040503050406030204" pitchFamily="18" charset="0"/>
                              </a:rPr>
                              <m:t>−</m:t>
                            </m:r>
                            <m:r>
                              <a:rPr lang="en-US" sz="900" b="0" i="1" smtClean="0">
                                <a:latin typeface="Cambria Math" panose="02040503050406030204" pitchFamily="18" charset="0"/>
                              </a:rPr>
                              <m:t>𝑥</m:t>
                            </m:r>
                          </m:e>
                          <m:sub>
                            <m:r>
                              <a:rPr lang="en-US" sz="900" b="0" i="1" smtClean="0">
                                <a:latin typeface="Cambria Math" panose="02040503050406030204" pitchFamily="18" charset="0"/>
                              </a:rPr>
                              <m:t>𝑚𝑎𝑥</m:t>
                            </m:r>
                          </m:sub>
                        </m:sSub>
                      </m:oMath>
                    </m:oMathPara>
                  </a14:m>
                  <a:endParaRPr lang="el-GR"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3173766" y="3329868"/>
                  <a:ext cx="444623" cy="230832"/>
                </a:xfrm>
                <a:prstGeom prst="rect">
                  <a:avLst/>
                </a:prstGeom>
                <a:blipFill rotWithShape="0">
                  <a:blip r:embed="rId4"/>
                  <a:stretch>
                    <a:fillRect/>
                  </a:stretch>
                </a:blipFill>
              </p:spPr>
              <p:txBody>
                <a:bodyPr/>
                <a:lstStyle/>
                <a:p>
                  <a:r>
                    <a:rPr lang="el-GR">
                      <a:noFill/>
                    </a:rPr>
                    <a:t> </a:t>
                  </a:r>
                </a:p>
              </p:txBody>
            </p:sp>
          </mc:Fallback>
        </mc:AlternateContent>
      </p:grpSp>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2819400" y="3056040"/>
              <a:ext cx="5832360" cy="2433600"/>
            </p14:xfrm>
          </p:contentPart>
        </mc:Choice>
        <mc:Fallback>
          <p:pic>
            <p:nvPicPr>
              <p:cNvPr id="7" name="Ink 6"/>
              <p:cNvPicPr/>
              <p:nvPr/>
            </p:nvPicPr>
            <p:blipFill>
              <a:blip r:embed="rId6"/>
              <a:stretch>
                <a:fillRect/>
              </a:stretch>
            </p:blipFill>
            <p:spPr>
              <a:xfrm>
                <a:off x="2811480" y="3047760"/>
                <a:ext cx="5852160" cy="2452680"/>
              </a:xfrm>
              <a:prstGeom prst="rect">
                <a:avLst/>
              </a:prstGeom>
            </p:spPr>
          </p:pic>
        </mc:Fallback>
      </mc:AlternateContent>
    </p:spTree>
    <p:extLst>
      <p:ext uri="{BB962C8B-B14F-4D97-AF65-F5344CB8AC3E}">
        <p14:creationId xmlns:p14="http://schemas.microsoft.com/office/powerpoint/2010/main" val="176561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05400"/>
              </a:xfrm>
            </p:spPr>
            <p:txBody>
              <a:bodyPr>
                <a:normAutofit/>
              </a:bodyPr>
              <a:lstStyle/>
              <a:p>
                <a:r>
                  <a:rPr lang="el-GR" sz="2200" dirty="0" smtClean="0"/>
                  <a:t>Ας θεωρήσουμε ότι το ελατήριο συνεχίζει την πορεία του</a:t>
                </a:r>
                <a:r>
                  <a:rPr lang="en-US" sz="2200" dirty="0" smtClean="0"/>
                  <a:t>, </a:t>
                </a:r>
                <a:r>
                  <a:rPr lang="el-GR" sz="2200" dirty="0" smtClean="0"/>
                  <a:t>περνώντας από τη θέση ισορροπίας (θέση </a:t>
                </a:r>
                <a14:m>
                  <m:oMath xmlns:m="http://schemas.openxmlformats.org/officeDocument/2006/math">
                    <m:sSub>
                      <m:sSubPr>
                        <m:ctrlPr>
                          <a:rPr lang="el-GR"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r>
                      <a:rPr lang="el-GR" sz="2200" b="0" i="1" smtClean="0">
                        <a:latin typeface="Cambria Math" panose="02040503050406030204" pitchFamily="18" charset="0"/>
                      </a:rPr>
                      <m:t>0</m:t>
                    </m:r>
                  </m:oMath>
                </a14:m>
                <a:r>
                  <a:rPr lang="en-US" sz="2200" dirty="0" smtClean="0"/>
                  <a:t>)</a:t>
                </a:r>
              </a:p>
              <a:p>
                <a:endParaRPr lang="en-US" sz="2200" dirty="0" smtClean="0"/>
              </a:p>
              <a:p>
                <a:endParaRPr lang="en-US" sz="2200" dirty="0" smtClean="0"/>
              </a:p>
              <a:p>
                <a:endParaRPr lang="en-US" sz="2200" dirty="0" smtClean="0"/>
              </a:p>
              <a:p>
                <a:endParaRPr lang="en-US" sz="2200" dirty="0" smtClean="0"/>
              </a:p>
              <a:p>
                <a:endParaRPr lang="en-US" sz="2200" dirty="0" smtClean="0"/>
              </a:p>
              <a:p>
                <a:r>
                  <a:rPr lang="el-GR" sz="2200" dirty="0" smtClean="0"/>
                  <a:t>Έστω η τελική θέση </a:t>
                </a:r>
                <a14:m>
                  <m:oMath xmlns:m="http://schemas.openxmlformats.org/officeDocument/2006/math">
                    <m:sSub>
                      <m:sSubPr>
                        <m:ctrlPr>
                          <a:rPr lang="el-GR"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𝑓</m:t>
                        </m:r>
                      </m:sub>
                    </m:sSub>
                    <m:r>
                      <a:rPr lang="en-US" sz="2200" b="0" i="1" smtClean="0">
                        <a:latin typeface="Cambria Math" panose="02040503050406030204" pitchFamily="18" charset="0"/>
                      </a:rPr>
                      <m:t>=</m:t>
                    </m:r>
                    <m:sSub>
                      <m:sSubPr>
                        <m:ctrlPr>
                          <a:rPr lang="el-GR"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𝑚𝑎𝑥</m:t>
                        </m:r>
                      </m:sub>
                    </m:sSub>
                  </m:oMath>
                </a14:m>
                <a:endParaRPr lang="en-US" sz="2200" dirty="0" smtClean="0"/>
              </a:p>
              <a:p>
                <a:endParaRPr lang="en-US" sz="2200" dirty="0" smtClean="0"/>
              </a:p>
              <a:p>
                <a:r>
                  <a:rPr lang="el-GR" sz="2200" dirty="0" smtClean="0"/>
                  <a:t>Το έργο της δύναμης του ελατηρίου επάνω στο σώμα ισούται με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𝑊</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nary>
                      <m:naryPr>
                        <m:limLoc m:val="undOvr"/>
                        <m:subHide m:val="on"/>
                        <m:supHide m:val="on"/>
                        <m:ctrlPr>
                          <a:rPr lang="en-US" sz="1800" b="0" i="1" smtClean="0">
                            <a:latin typeface="Cambria Math" panose="02040503050406030204" pitchFamily="18" charset="0"/>
                          </a:rPr>
                        </m:ctrlPr>
                      </m:naryPr>
                      <m:sub/>
                      <m:sup/>
                      <m:e>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𝐹</m:t>
                                </m:r>
                              </m:e>
                            </m:acc>
                          </m:e>
                          <m:sub>
                            <m:r>
                              <a:rPr lang="en-US" sz="1800" i="1">
                                <a:latin typeface="Cambria Math" panose="02040503050406030204" pitchFamily="18" charset="0"/>
                              </a:rPr>
                              <m:t>𝑠</m:t>
                            </m:r>
                          </m:sub>
                        </m:sSub>
                        <m:r>
                          <a:rPr lang="el-GR"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𝑥</m:t>
                            </m:r>
                          </m:e>
                        </m:acc>
                      </m:e>
                    </m:nary>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sub>
                      <m:sup>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𝑓</m:t>
                            </m:r>
                          </m:sub>
                        </m:sSub>
                      </m:sup>
                      <m:e>
                        <m:r>
                          <a:rPr lang="en-US" sz="1800" b="0" i="1" smtClean="0">
                            <a:latin typeface="Cambria Math" panose="02040503050406030204" pitchFamily="18" charset="0"/>
                          </a:rPr>
                          <m:t>(−</m:t>
                        </m:r>
                        <m:r>
                          <a:rPr lang="en-US" sz="1800" b="0" i="1" smtClean="0">
                            <a:latin typeface="Cambria Math" panose="02040503050406030204" pitchFamily="18" charset="0"/>
                          </a:rPr>
                          <m:t>𝑘𝑥</m:t>
                        </m:r>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𝒊</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𝑑𝑥</m:t>
                        </m:r>
                        <m:acc>
                          <m:accPr>
                            <m:chr m:val="⃗"/>
                            <m:ctrlPr>
                              <a:rPr lang="en-US" sz="1800" b="1" i="1" smtClean="0">
                                <a:latin typeface="Cambria Math" panose="02040503050406030204" pitchFamily="18" charset="0"/>
                                <a:ea typeface="Cambria Math" panose="02040503050406030204" pitchFamily="18" charset="0"/>
                              </a:rPr>
                            </m:ctrlPr>
                          </m:accPr>
                          <m:e>
                            <m:r>
                              <a:rPr lang="en-US" sz="1800" b="1" i="1" smtClean="0">
                                <a:latin typeface="Cambria Math" panose="02040503050406030204" pitchFamily="18" charset="0"/>
                                <a:ea typeface="Cambria Math" panose="02040503050406030204" pitchFamily="18" charset="0"/>
                              </a:rPr>
                              <m:t>𝒊</m:t>
                            </m:r>
                          </m:e>
                        </m:acc>
                        <m:r>
                          <a:rPr lang="en-US" sz="1800" b="0" i="1" smtClean="0">
                            <a:latin typeface="Cambria Math" panose="02040503050406030204" pitchFamily="18" charset="0"/>
                          </a:rPr>
                          <m:t>)</m:t>
                        </m:r>
                      </m:e>
                    </m:nary>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r>
                          <m:rPr>
                            <m:brk m:alnAt="24"/>
                          </m:rPr>
                          <a:rPr lang="en-US" sz="1800" b="0" i="1" smtClean="0">
                            <a:latin typeface="Cambria Math" panose="02040503050406030204" pitchFamily="18" charset="0"/>
                          </a:rPr>
                          <m:t>0</m:t>
                        </m:r>
                      </m:sub>
                      <m:sup>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𝑚𝑎𝑥</m:t>
                            </m:r>
                          </m:sub>
                        </m:sSub>
                      </m:sup>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m:t>
                            </m:r>
                            <m:r>
                              <a:rPr lang="en-US" sz="1800" b="0" i="1" smtClean="0">
                                <a:latin typeface="Cambria Math" panose="02040503050406030204" pitchFamily="18" charset="0"/>
                              </a:rPr>
                              <m:t>𝑘𝑥</m:t>
                            </m:r>
                          </m:e>
                        </m:d>
                        <m:r>
                          <a:rPr lang="en-US" sz="1800" b="0" i="1" smtClean="0">
                            <a:latin typeface="Cambria Math" panose="02040503050406030204" pitchFamily="18" charset="0"/>
                          </a:rPr>
                          <m:t>𝑑𝑥</m:t>
                        </m:r>
                      </m:e>
                    </m:nary>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𝑘</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𝑥</m:t>
                        </m:r>
                      </m:e>
                      <m:sub>
                        <m:r>
                          <a:rPr lang="en-US" sz="1800" b="0" i="1" smtClean="0">
                            <a:latin typeface="Cambria Math" panose="02040503050406030204" pitchFamily="18" charset="0"/>
                          </a:rPr>
                          <m:t>𝑚𝑎𝑥</m:t>
                        </m:r>
                      </m:sub>
                      <m:sup>
                        <m:r>
                          <a:rPr lang="en-US" sz="1800" b="0" i="1" smtClean="0">
                            <a:latin typeface="Cambria Math" panose="02040503050406030204" pitchFamily="18" charset="0"/>
                          </a:rPr>
                          <m:t>2</m:t>
                        </m:r>
                      </m:sup>
                    </m:sSubSup>
                  </m:oMath>
                </a14:m>
                <a:endParaRPr lang="el-G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05400"/>
              </a:xfrm>
              <a:blipFill rotWithShape="0">
                <a:blip r:embed="rId2"/>
                <a:stretch>
                  <a:fillRect t="-835" r="-1074"/>
                </a:stretch>
              </a:blipFill>
            </p:spPr>
            <p:txBody>
              <a:bodyPr/>
              <a:lstStyle/>
              <a:p>
                <a:r>
                  <a:rPr lang="el-GR">
                    <a:noFill/>
                  </a:rPr>
                  <a:t> </a:t>
                </a:r>
              </a:p>
            </p:txBody>
          </p:sp>
        </mc:Fallback>
      </mc:AlternateContent>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9212" t="-122" r="1061" b="77228"/>
          <a:stretch/>
        </p:blipFill>
        <p:spPr>
          <a:xfrm>
            <a:off x="1066800" y="2133600"/>
            <a:ext cx="6900861" cy="16002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912834" y="3502968"/>
                <a:ext cx="381000" cy="2308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latin typeface="Cambria Math" panose="02040503050406030204" pitchFamily="18" charset="0"/>
                            </a:rPr>
                          </m:ctrlPr>
                        </m:sSubPr>
                        <m:e>
                          <m:r>
                            <a:rPr lang="en-US" sz="900" b="0" i="1" smtClean="0">
                              <a:latin typeface="Cambria Math" panose="02040503050406030204" pitchFamily="18" charset="0"/>
                            </a:rPr>
                            <m:t>𝑥</m:t>
                          </m:r>
                        </m:e>
                        <m:sub>
                          <m:r>
                            <a:rPr lang="en-US" sz="900" b="0" i="1" smtClean="0">
                              <a:latin typeface="Cambria Math" panose="02040503050406030204" pitchFamily="18" charset="0"/>
                            </a:rPr>
                            <m:t>𝑚𝑎𝑥</m:t>
                          </m:r>
                        </m:sub>
                      </m:sSub>
                    </m:oMath>
                  </m:oMathPara>
                </a14:m>
                <a:endParaRPr lang="el-GR"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12834" y="3502968"/>
                <a:ext cx="381000" cy="230832"/>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3451680" y="3094920"/>
              <a:ext cx="4890960" cy="2783880"/>
            </p14:xfrm>
          </p:contentPart>
        </mc:Choice>
        <mc:Fallback xmlns="">
          <p:pic>
            <p:nvPicPr>
              <p:cNvPr id="6" name="Ink 5"/>
              <p:cNvPicPr/>
              <p:nvPr/>
            </p:nvPicPr>
            <p:blipFill>
              <a:blip r:embed="rId6"/>
              <a:stretch>
                <a:fillRect/>
              </a:stretch>
            </p:blipFill>
            <p:spPr>
              <a:xfrm>
                <a:off x="3444120" y="3085200"/>
                <a:ext cx="4910400" cy="2804040"/>
              </a:xfrm>
              <a:prstGeom prst="rect">
                <a:avLst/>
              </a:prstGeom>
            </p:spPr>
          </p:pic>
        </mc:Fallback>
      </mc:AlternateContent>
    </p:spTree>
    <p:extLst>
      <p:ext uri="{BB962C8B-B14F-4D97-AF65-F5344CB8AC3E}">
        <p14:creationId xmlns:p14="http://schemas.microsoft.com/office/powerpoint/2010/main" val="9790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Ενέργεια Συστήματος</a:t>
            </a:r>
          </a:p>
          <a:p>
            <a:endParaRPr lang="el-GR" dirty="0"/>
          </a:p>
          <a:p>
            <a:endParaRPr lang="el-GR" dirty="0"/>
          </a:p>
        </p:txBody>
      </p:sp>
      <p:sp>
        <p:nvSpPr>
          <p:cNvPr id="5" name="TextBox 4"/>
          <p:cNvSpPr txBox="1"/>
          <p:nvPr/>
        </p:nvSpPr>
        <p:spPr>
          <a:xfrm>
            <a:off x="152400" y="4863405"/>
            <a:ext cx="4285172" cy="1061829"/>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Στη φυσική, η ενέργεια είναι μια ιδιότητα των αντικειμένων που μπορεί να μεταφερθεί σε άλλα αντικείμενα ή να μετατραπεί σε διάφορες μορφές, αλλά δεν μπορεί να δημιουργηθεί ή να καταστραφεί. Η "ικανότητα ενός συστήματος να παράγει έργο" είναι μια κοινή περιγραφή, αλλά είναι δύσκολο να δοθεί ένας ενιαίος συνολικός ορισμός της ενέργειας, εξαιτίας των πολλών μορφών της.</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371601"/>
            <a:ext cx="4266121" cy="3491804"/>
          </a:xfrm>
          <a:prstGeom prst="rect">
            <a:avLst/>
          </a:prstGeom>
          <a:ln>
            <a:noFill/>
          </a:ln>
          <a:effectLst>
            <a:softEdge rad="112500"/>
          </a:effectLst>
        </p:spPr>
      </p:pic>
    </p:spTree>
    <p:extLst>
      <p:ext uri="{BB962C8B-B14F-4D97-AF65-F5344CB8AC3E}">
        <p14:creationId xmlns:p14="http://schemas.microsoft.com/office/powerpoint/2010/main" val="2512306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50" cy="5105400"/>
              </a:xfrm>
            </p:spPr>
            <p:txBody>
              <a:bodyPr>
                <a:normAutofit/>
              </a:bodyPr>
              <a:lstStyle/>
              <a:p>
                <a:r>
                  <a:rPr lang="el-GR" sz="2200" dirty="0" smtClean="0"/>
                  <a:t>Άρα </a:t>
                </a:r>
                <a:r>
                  <a:rPr lang="el-GR" sz="2200" dirty="0" smtClean="0"/>
                  <a:t>το συνολικό έργο της δύναμης ελατηρίου επάνω στο σώμα</a:t>
                </a:r>
                <a:r>
                  <a:rPr lang="el-GR" sz="2200" dirty="0"/>
                  <a:t> </a:t>
                </a:r>
                <a:r>
                  <a:rPr lang="el-GR" sz="2200" b="1" dirty="0" smtClean="0"/>
                  <a:t>για </a:t>
                </a:r>
                <a:r>
                  <a:rPr lang="el-GR" sz="2200" b="1" dirty="0"/>
                  <a:t>μετατόπιση από </a:t>
                </a:r>
                <a14:m>
                  <m:oMath xmlns:m="http://schemas.openxmlformats.org/officeDocument/2006/math">
                    <m:r>
                      <a:rPr lang="el-GR" sz="2200" b="1" i="1">
                        <a:latin typeface="Cambria Math" panose="02040503050406030204" pitchFamily="18" charset="0"/>
                      </a:rPr>
                      <m:t>−</m:t>
                    </m:r>
                    <m:sSub>
                      <m:sSubPr>
                        <m:ctrlPr>
                          <a:rPr lang="el-GR" sz="2200" b="1" i="1">
                            <a:latin typeface="Cambria Math" panose="02040503050406030204" pitchFamily="18" charset="0"/>
                          </a:rPr>
                        </m:ctrlPr>
                      </m:sSubPr>
                      <m:e>
                        <m:r>
                          <a:rPr lang="en-US" sz="2200" b="1" i="1">
                            <a:latin typeface="Cambria Math" panose="02040503050406030204" pitchFamily="18" charset="0"/>
                          </a:rPr>
                          <m:t>𝒙</m:t>
                        </m:r>
                      </m:e>
                      <m:sub>
                        <m:r>
                          <a:rPr lang="en-US" sz="2200" b="1" i="1">
                            <a:latin typeface="Cambria Math" panose="02040503050406030204" pitchFamily="18" charset="0"/>
                          </a:rPr>
                          <m:t>𝒎𝒂𝒙</m:t>
                        </m:r>
                      </m:sub>
                    </m:sSub>
                  </m:oMath>
                </a14:m>
                <a:r>
                  <a:rPr lang="el-GR" sz="2200" b="1" dirty="0"/>
                  <a:t> ως </a:t>
                </a:r>
                <a14:m>
                  <m:oMath xmlns:m="http://schemas.openxmlformats.org/officeDocument/2006/math">
                    <m:sSub>
                      <m:sSubPr>
                        <m:ctrlPr>
                          <a:rPr lang="el-GR" sz="2200" b="1" i="1">
                            <a:latin typeface="Cambria Math" panose="02040503050406030204" pitchFamily="18" charset="0"/>
                          </a:rPr>
                        </m:ctrlPr>
                      </m:sSubPr>
                      <m:e>
                        <m:r>
                          <a:rPr lang="en-US" sz="2200" b="1" i="1">
                            <a:latin typeface="Cambria Math" panose="02040503050406030204" pitchFamily="18" charset="0"/>
                          </a:rPr>
                          <m:t>𝒙</m:t>
                        </m:r>
                      </m:e>
                      <m:sub>
                        <m:r>
                          <a:rPr lang="en-US" sz="2200" b="1" i="1">
                            <a:latin typeface="Cambria Math" panose="02040503050406030204" pitchFamily="18" charset="0"/>
                          </a:rPr>
                          <m:t>𝒎𝒂𝒙</m:t>
                        </m:r>
                      </m:sub>
                    </m:sSub>
                  </m:oMath>
                </a14:m>
                <a:r>
                  <a:rPr lang="el-GR" sz="2200" dirty="0" smtClean="0"/>
                  <a:t> είναι μηδέν!!</a:t>
                </a:r>
              </a:p>
              <a:p>
                <a:pPr marL="365760" lvl="1" indent="0">
                  <a:buNone/>
                </a:pPr>
                <a:endParaRPr lang="en-US" dirty="0" smtClean="0"/>
              </a:p>
              <a:p>
                <a:r>
                  <a:rPr lang="el-GR" sz="2200" dirty="0" smtClean="0"/>
                  <a:t>Όμως για μια </a:t>
                </a:r>
                <a:r>
                  <a:rPr lang="el-GR" sz="2200" b="1" dirty="0" smtClean="0"/>
                  <a:t>οποιαδήποτε</a:t>
                </a:r>
                <a:r>
                  <a:rPr lang="el-GR" sz="2200" dirty="0" smtClean="0"/>
                  <a:t> μετατόπιση</a:t>
                </a:r>
                <a:r>
                  <a:rPr lang="el-GR" sz="2200" dirty="0"/>
                  <a:t> </a:t>
                </a:r>
                <a:r>
                  <a:rPr lang="el-GR" sz="2200" dirty="0" smtClean="0"/>
                  <a:t>από μια θέση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𝑖</m:t>
                        </m:r>
                      </m:sub>
                    </m:sSub>
                  </m:oMath>
                </a14:m>
                <a:r>
                  <a:rPr lang="el-GR" sz="2200" dirty="0" smtClean="0"/>
                  <a:t> σε μια θέση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b="0" i="1" smtClean="0">
                            <a:latin typeface="Cambria Math" panose="02040503050406030204" pitchFamily="18" charset="0"/>
                          </a:rPr>
                          <m:t>𝑓</m:t>
                        </m:r>
                      </m:sub>
                    </m:sSub>
                  </m:oMath>
                </a14:m>
                <a:r>
                  <a:rPr lang="el-GR" sz="2200" dirty="0" smtClean="0"/>
                  <a:t>, ισχύει: </a:t>
                </a:r>
                <a:r>
                  <a:rPr lang="el-GR" sz="1200" dirty="0"/>
                  <a:t/>
                </a:r>
                <a:br>
                  <a:rPr lang="el-GR" sz="1200" dirty="0"/>
                </a:b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sup>
                      <m:e>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𝑘𝑥</m:t>
                            </m:r>
                          </m:e>
                        </m:d>
                        <m:r>
                          <a:rPr lang="en-US" b="0" i="1" smtClean="0">
                            <a:latin typeface="Cambria Math" panose="02040503050406030204" pitchFamily="18" charset="0"/>
                          </a:rPr>
                          <m:t>𝑑𝑥</m:t>
                        </m:r>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𝑘</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𝑘</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𝑓</m:t>
                        </m:r>
                      </m:sub>
                      <m:sup>
                        <m:r>
                          <a:rPr lang="en-US" b="0" i="1" smtClean="0">
                            <a:latin typeface="Cambria Math" panose="02040503050406030204" pitchFamily="18" charset="0"/>
                          </a:rPr>
                          <m:t>2</m:t>
                        </m:r>
                      </m:sup>
                    </m:sSubSup>
                  </m:oMath>
                </a14:m>
                <a:endParaRPr lang="en-US" dirty="0" smtClean="0"/>
              </a:p>
              <a:p>
                <a:pPr marL="68580" indent="0">
                  <a:buNone/>
                </a:pPr>
                <a:r>
                  <a:rPr lang="el-GR" sz="2200" dirty="0" smtClean="0"/>
                  <a:t>    </a:t>
                </a:r>
                <a:r>
                  <a:rPr lang="en-US" sz="2200" dirty="0" smtClean="0"/>
                  <a:t/>
                </a:r>
                <a:br>
                  <a:rPr lang="en-US" sz="2200" dirty="0" smtClean="0"/>
                </a:br>
                <a:r>
                  <a:rPr lang="en-US" sz="2200" dirty="0" smtClean="0"/>
                  <a:t>    </a:t>
                </a:r>
                <a:r>
                  <a:rPr lang="el-GR" sz="2200" dirty="0" smtClean="0"/>
                  <a:t>που δεν είναι απαραίτητα ίσο με το μηδέν</a:t>
                </a:r>
                <a:r>
                  <a:rPr lang="el-GR" sz="2200" dirty="0" smtClean="0"/>
                  <a:t>…</a:t>
                </a:r>
                <a:endParaRPr lang="en-BS" sz="2200" dirty="0" smtClean="0"/>
              </a:p>
              <a:p>
                <a:r>
                  <a:rPr lang="el-GR" sz="2200" dirty="0" smtClean="0"/>
                  <a:t>Η παραπάνω σχέση δίνει το </a:t>
                </a:r>
                <a:r>
                  <a:rPr lang="el-GR" sz="2200" b="1" dirty="0" smtClean="0"/>
                  <a:t>έργο της δύναμης του ελατηρίου </a:t>
                </a:r>
                <a:r>
                  <a:rPr lang="el-GR" sz="2200" dirty="0" smtClean="0"/>
                  <a:t>από μια οποιαδήποτε θέση ως μια οποιαδήποτε άλλη</a:t>
                </a:r>
                <a:endParaRPr lang="el-GR" sz="2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05400"/>
              </a:xfrm>
              <a:blipFill>
                <a:blip r:embed="rId2"/>
                <a:stretch>
                  <a:fillRect t="-835" r="-464"/>
                </a:stretch>
              </a:blipFill>
            </p:spPr>
            <p:txBody>
              <a:bodyPr/>
              <a:lstStyle/>
              <a:p>
                <a:r>
                  <a:rPr lang="en-US">
                    <a:noFill/>
                  </a:rPr>
                  <a:t> </a:t>
                </a:r>
              </a:p>
            </p:txBody>
          </p:sp>
        </mc:Fallback>
      </mc:AlternateContent>
      <p:sp>
        <p:nvSpPr>
          <p:cNvPr id="4" name="Rounded Rectangle 3"/>
          <p:cNvSpPr/>
          <p:nvPr/>
        </p:nvSpPr>
        <p:spPr>
          <a:xfrm>
            <a:off x="2083675" y="3581400"/>
            <a:ext cx="4724400"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9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smtClean="0">
                <a:sym typeface="Wingdings" panose="05000000000000000000" pitchFamily="2" charset="2"/>
              </a:rPr>
              <a:t></a:t>
            </a:r>
            <a:endParaRPr lang="el-GR" dirty="0"/>
          </a:p>
        </p:txBody>
      </p:sp>
    </p:spTree>
    <p:extLst>
      <p:ext uri="{BB962C8B-B14F-4D97-AF65-F5344CB8AC3E}">
        <p14:creationId xmlns:p14="http://schemas.microsoft.com/office/powerpoint/2010/main" val="62398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Ενέργεια Συστήματος</a:t>
            </a:r>
          </a:p>
          <a:p>
            <a:endParaRPr lang="el-GR" dirty="0"/>
          </a:p>
        </p:txBody>
      </p:sp>
      <p:sp>
        <p:nvSpPr>
          <p:cNvPr id="5" name="TextBox 4"/>
          <p:cNvSpPr txBox="1"/>
          <p:nvPr/>
        </p:nvSpPr>
        <p:spPr>
          <a:xfrm>
            <a:off x="152400" y="4863405"/>
            <a:ext cx="4285172" cy="1061829"/>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a:t>
            </a:r>
            <a:r>
              <a:rPr lang="en-US" sz="1050" dirty="0" smtClean="0">
                <a:solidFill>
                  <a:srgbClr val="FF0000"/>
                </a:solidFill>
                <a:latin typeface="Cambria" panose="02040503050406030204" pitchFamily="18" charset="0"/>
              </a:rPr>
              <a:t> </a:t>
            </a:r>
            <a:r>
              <a:rPr lang="el-GR" sz="1050" dirty="0" smtClean="0">
                <a:solidFill>
                  <a:srgbClr val="FF0000"/>
                </a:solidFill>
                <a:latin typeface="Cambria" panose="02040503050406030204" pitchFamily="18" charset="0"/>
              </a:rPr>
              <a:t>Στη </a:t>
            </a:r>
            <a:r>
              <a:rPr lang="el-GR" sz="1050" dirty="0">
                <a:solidFill>
                  <a:srgbClr val="FF0000"/>
                </a:solidFill>
                <a:latin typeface="Cambria" panose="02040503050406030204" pitchFamily="18" charset="0"/>
              </a:rPr>
              <a:t>φυσική, η ενέργεια είναι μια ιδιότητα των αντικειμένων που </a:t>
            </a:r>
            <a:r>
              <a:rPr lang="el-GR" sz="1050" dirty="0" smtClean="0">
                <a:solidFill>
                  <a:srgbClr val="FF0000"/>
                </a:solidFill>
                <a:latin typeface="Cambria" panose="02040503050406030204" pitchFamily="18" charset="0"/>
              </a:rPr>
              <a:t>μπορεί </a:t>
            </a:r>
            <a:r>
              <a:rPr lang="el-GR" sz="1050" dirty="0">
                <a:solidFill>
                  <a:srgbClr val="FF0000"/>
                </a:solidFill>
                <a:latin typeface="Cambria" panose="02040503050406030204" pitchFamily="18" charset="0"/>
              </a:rPr>
              <a:t>να </a:t>
            </a:r>
            <a:r>
              <a:rPr lang="el-GR" sz="1050" dirty="0" smtClean="0">
                <a:solidFill>
                  <a:srgbClr val="FF0000"/>
                </a:solidFill>
                <a:latin typeface="Cambria" panose="02040503050406030204" pitchFamily="18" charset="0"/>
              </a:rPr>
              <a:t>μεταφερθεί </a:t>
            </a:r>
            <a:r>
              <a:rPr lang="el-GR" sz="1050" dirty="0">
                <a:solidFill>
                  <a:srgbClr val="FF0000"/>
                </a:solidFill>
                <a:latin typeface="Cambria" panose="02040503050406030204" pitchFamily="18" charset="0"/>
              </a:rPr>
              <a:t>σε άλλα αντικείμενα ή να μετατραπεί σε διάφορες μορφές, αλλά δεν μπορεί να δημιουργηθεί ή να καταστραφεί. </a:t>
            </a:r>
            <a:r>
              <a:rPr lang="el-GR" sz="1050" dirty="0" smtClean="0">
                <a:solidFill>
                  <a:srgbClr val="FF0000"/>
                </a:solidFill>
                <a:latin typeface="Cambria" panose="02040503050406030204" pitchFamily="18" charset="0"/>
              </a:rPr>
              <a:t>Η </a:t>
            </a:r>
            <a:r>
              <a:rPr lang="el-GR" sz="1050" dirty="0">
                <a:solidFill>
                  <a:srgbClr val="FF0000"/>
                </a:solidFill>
                <a:latin typeface="Cambria" panose="02040503050406030204" pitchFamily="18" charset="0"/>
              </a:rPr>
              <a:t>"ικανότητα ενός συστήματος να </a:t>
            </a:r>
            <a:r>
              <a:rPr lang="el-GR" sz="1050" dirty="0" smtClean="0">
                <a:solidFill>
                  <a:srgbClr val="FF0000"/>
                </a:solidFill>
                <a:latin typeface="Cambria" panose="02040503050406030204" pitchFamily="18" charset="0"/>
              </a:rPr>
              <a:t>παράγει </a:t>
            </a:r>
            <a:r>
              <a:rPr lang="el-GR" sz="1050" dirty="0">
                <a:solidFill>
                  <a:srgbClr val="FF0000"/>
                </a:solidFill>
                <a:latin typeface="Cambria" panose="02040503050406030204" pitchFamily="18" charset="0"/>
              </a:rPr>
              <a:t>έργο" είναι μια κοινή περιγραφή, αλλά είναι δύσκολο να δοθεί </a:t>
            </a:r>
            <a:r>
              <a:rPr lang="el-GR" sz="1050" dirty="0" smtClean="0">
                <a:solidFill>
                  <a:srgbClr val="FF0000"/>
                </a:solidFill>
                <a:latin typeface="Cambria" panose="02040503050406030204" pitchFamily="18" charset="0"/>
              </a:rPr>
              <a:t>ένας ενιαίος συνολικός ορισμός </a:t>
            </a:r>
            <a:r>
              <a:rPr lang="el-GR" sz="1050" dirty="0">
                <a:solidFill>
                  <a:srgbClr val="FF0000"/>
                </a:solidFill>
                <a:latin typeface="Cambria" panose="02040503050406030204" pitchFamily="18" charset="0"/>
              </a:rPr>
              <a:t>της ενέργειας, </a:t>
            </a:r>
            <a:r>
              <a:rPr lang="el-GR" sz="1050" dirty="0" smtClean="0">
                <a:solidFill>
                  <a:srgbClr val="FF0000"/>
                </a:solidFill>
                <a:latin typeface="Cambria" panose="02040503050406030204" pitchFamily="18" charset="0"/>
              </a:rPr>
              <a:t>εξαιτίας των πολλών μορφών </a:t>
            </a:r>
            <a:r>
              <a:rPr lang="el-GR" sz="1050" dirty="0">
                <a:solidFill>
                  <a:srgbClr val="FF0000"/>
                </a:solidFill>
                <a:latin typeface="Cambria" panose="02040503050406030204" pitchFamily="18" charset="0"/>
              </a:rPr>
              <a:t>της.</a:t>
            </a:r>
            <a:endParaRPr lang="en-US" sz="1050" dirty="0" smtClean="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371601"/>
            <a:ext cx="4266121" cy="3491804"/>
          </a:xfrm>
          <a:prstGeom prst="rect">
            <a:avLst/>
          </a:prstGeom>
          <a:ln>
            <a:noFill/>
          </a:ln>
          <a:effectLst>
            <a:softEdge rad="112500"/>
          </a:effectLst>
        </p:spPr>
      </p:pic>
    </p:spTree>
    <p:extLst>
      <p:ext uri="{BB962C8B-B14F-4D97-AF65-F5344CB8AC3E}">
        <p14:creationId xmlns:p14="http://schemas.microsoft.com/office/powerpoint/2010/main" val="280596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2254" y="1371600"/>
            <a:ext cx="7802146" cy="5181600"/>
          </a:xfrm>
        </p:spPr>
        <p:txBody>
          <a:bodyPr>
            <a:normAutofit/>
          </a:bodyPr>
          <a:lstStyle/>
          <a:p>
            <a:r>
              <a:rPr lang="el-GR" sz="2200" dirty="0" smtClean="0"/>
              <a:t>Με όσα έχουμε δει ως τώρα</a:t>
            </a:r>
          </a:p>
          <a:p>
            <a:pPr lvl="1"/>
            <a:endParaRPr lang="en-US" sz="1200" b="1" dirty="0" smtClean="0"/>
          </a:p>
          <a:p>
            <a:pPr lvl="1"/>
            <a:r>
              <a:rPr lang="el-GR" sz="2000" b="1" dirty="0" smtClean="0"/>
              <a:t>Θέση</a:t>
            </a:r>
          </a:p>
          <a:p>
            <a:pPr lvl="1"/>
            <a:r>
              <a:rPr lang="el-GR" sz="2000" b="1" dirty="0" smtClean="0"/>
              <a:t>Ταχύτητα</a:t>
            </a:r>
          </a:p>
          <a:p>
            <a:pPr lvl="1"/>
            <a:r>
              <a:rPr lang="el-GR" sz="2000" b="1" dirty="0" smtClean="0"/>
              <a:t>Επιτάχυνση</a:t>
            </a:r>
            <a:endParaRPr lang="en-US" sz="2000" b="1" dirty="0" smtClean="0"/>
          </a:p>
          <a:p>
            <a:pPr lvl="1"/>
            <a:r>
              <a:rPr lang="el-GR" sz="2000" b="1" dirty="0" smtClean="0"/>
              <a:t>Δύναμη</a:t>
            </a:r>
          </a:p>
          <a:p>
            <a:endParaRPr lang="en-US" sz="1400" dirty="0" smtClean="0"/>
          </a:p>
          <a:p>
            <a:pPr marL="68580" indent="0">
              <a:buNone/>
            </a:pPr>
            <a:r>
              <a:rPr lang="el-GR" sz="2200" dirty="0" smtClean="0"/>
              <a:t>και με αρχές όπως ο 2</a:t>
            </a:r>
            <a:r>
              <a:rPr lang="el-GR" sz="2200" baseline="30000" dirty="0" smtClean="0"/>
              <a:t>ος</a:t>
            </a:r>
            <a:r>
              <a:rPr lang="el-GR" sz="2200" dirty="0" smtClean="0"/>
              <a:t> νόμος του </a:t>
            </a:r>
            <a:r>
              <a:rPr lang="en-US" sz="2200" dirty="0" smtClean="0"/>
              <a:t>Newton, </a:t>
            </a:r>
            <a:r>
              <a:rPr lang="el-GR" sz="2200" dirty="0" smtClean="0"/>
              <a:t>μπορούμε να λύσουμε πολλά προβλήματα…</a:t>
            </a:r>
          </a:p>
          <a:p>
            <a:endParaRPr lang="en-US" sz="1400" dirty="0" smtClean="0"/>
          </a:p>
          <a:p>
            <a:r>
              <a:rPr lang="el-GR" sz="2200" dirty="0" smtClean="0"/>
              <a:t>Στην πράξη, πολλές φορές α</a:t>
            </a:r>
            <a:r>
              <a:rPr lang="el-GR" sz="2200" dirty="0" smtClean="0">
                <a:sym typeface="Wingdings" panose="05000000000000000000" pitchFamily="2" charset="2"/>
              </a:rPr>
              <a:t>ντιμετωπίζουμε δυσκολίες… </a:t>
            </a:r>
          </a:p>
          <a:p>
            <a:endParaRPr lang="en-US" sz="1600" dirty="0" smtClean="0">
              <a:sym typeface="Wingdings" panose="05000000000000000000" pitchFamily="2" charset="2"/>
            </a:endParaRPr>
          </a:p>
          <a:p>
            <a:r>
              <a:rPr lang="el-GR" sz="2200" dirty="0" smtClean="0">
                <a:sym typeface="Wingdings" panose="05000000000000000000" pitchFamily="2" charset="2"/>
              </a:rPr>
              <a:t>Χρειαζόμαστε μια διαφορετική/συμπληρωματική προσέγγιση, που θα κάνει τα προβλήματα πιο απλά…</a:t>
            </a:r>
            <a:endParaRPr lang="el-GR" sz="2200" dirty="0"/>
          </a:p>
        </p:txBody>
      </p:sp>
    </p:spTree>
    <p:extLst>
      <p:ext uri="{BB962C8B-B14F-4D97-AF65-F5344CB8AC3E}">
        <p14:creationId xmlns:p14="http://schemas.microsoft.com/office/powerpoint/2010/main" val="72184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643308" cy="5105400"/>
          </a:xfrm>
        </p:spPr>
        <p:txBody>
          <a:bodyPr>
            <a:normAutofit/>
          </a:bodyPr>
          <a:lstStyle/>
          <a:p>
            <a:endParaRPr lang="en-US" sz="2200" dirty="0" smtClean="0"/>
          </a:p>
          <a:p>
            <a:r>
              <a:rPr lang="el-GR" sz="2200" dirty="0" smtClean="0"/>
              <a:t>Κάποιες έννοιες ίσως σας φανούν οικείες, αλλά στη Φυσική απαιτείται λίγο μεγαλύτερη ακρίβεια…</a:t>
            </a:r>
            <a:endParaRPr lang="el-GR" sz="2200" dirty="0"/>
          </a:p>
          <a:p>
            <a:endParaRPr lang="en-US" sz="2200" dirty="0" smtClean="0"/>
          </a:p>
          <a:p>
            <a:r>
              <a:rPr lang="el-GR" sz="2200" dirty="0" smtClean="0"/>
              <a:t>Ας ξεκινήσουμε με την έννοια της </a:t>
            </a:r>
            <a:r>
              <a:rPr lang="el-GR" sz="2200" b="1" dirty="0" smtClean="0"/>
              <a:t>ενέργειας</a:t>
            </a:r>
            <a:r>
              <a:rPr lang="el-GR" sz="2200" dirty="0" smtClean="0"/>
              <a:t>.</a:t>
            </a:r>
          </a:p>
          <a:p>
            <a:pPr lvl="1"/>
            <a:endParaRPr lang="en-US" dirty="0" smtClean="0"/>
          </a:p>
          <a:p>
            <a:pPr lvl="1"/>
            <a:r>
              <a:rPr lang="el-GR" sz="2000" dirty="0" smtClean="0"/>
              <a:t>Ιδέες που έχουμε από την καθημερινότητά μας για την ενέργεια</a:t>
            </a:r>
          </a:p>
          <a:p>
            <a:pPr lvl="2"/>
            <a:endParaRPr lang="en-US" dirty="0" smtClean="0"/>
          </a:p>
          <a:p>
            <a:pPr lvl="2"/>
            <a:r>
              <a:rPr lang="el-GR" sz="1800" dirty="0" smtClean="0"/>
              <a:t>Βενζίνη και πετρέλαιο για μεταφορές και θέρμανση</a:t>
            </a:r>
          </a:p>
          <a:p>
            <a:pPr lvl="2"/>
            <a:r>
              <a:rPr lang="el-GR" sz="1800" dirty="0" smtClean="0"/>
              <a:t>Ηλεκτρισμός για φωτισμό και συσκευές</a:t>
            </a:r>
          </a:p>
          <a:p>
            <a:pPr lvl="2"/>
            <a:r>
              <a:rPr lang="el-GR" sz="1800" dirty="0" smtClean="0"/>
              <a:t>Φαγητό για κατανάλωση</a:t>
            </a:r>
          </a:p>
        </p:txBody>
      </p:sp>
    </p:spTree>
    <p:extLst>
      <p:ext uri="{BB962C8B-B14F-4D97-AF65-F5344CB8AC3E}">
        <p14:creationId xmlns:p14="http://schemas.microsoft.com/office/powerpoint/2010/main" val="8905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643308" cy="1447800"/>
          </a:xfrm>
        </p:spPr>
        <p:txBody>
          <a:bodyPr>
            <a:normAutofit/>
          </a:bodyPr>
          <a:lstStyle/>
          <a:p>
            <a:r>
              <a:rPr lang="el-GR" sz="2200" dirty="0" smtClean="0"/>
              <a:t>Θα μας απασχολήσουν τρία είδη ενέργειας:</a:t>
            </a:r>
          </a:p>
          <a:p>
            <a:pPr lvl="2"/>
            <a:endParaRPr lang="en-US" b="1" dirty="0" smtClean="0"/>
          </a:p>
          <a:p>
            <a:pPr lvl="1"/>
            <a:r>
              <a:rPr lang="el-GR" b="1" dirty="0" smtClean="0"/>
              <a:t>Κινητική, Δυναμική, και Θερμική</a:t>
            </a:r>
          </a:p>
        </p:txBody>
      </p:sp>
      <p:grpSp>
        <p:nvGrpSpPr>
          <p:cNvPr id="8" name="Group 7"/>
          <p:cNvGrpSpPr/>
          <p:nvPr/>
        </p:nvGrpSpPr>
        <p:grpSpPr>
          <a:xfrm>
            <a:off x="513271" y="2895600"/>
            <a:ext cx="8065205" cy="3520357"/>
            <a:chOff x="513271" y="2895600"/>
            <a:chExt cx="8065205" cy="352035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2895600"/>
              <a:ext cx="8045077" cy="3352800"/>
            </a:xfrm>
            <a:prstGeom prst="rect">
              <a:avLst/>
            </a:prstGeom>
          </p:spPr>
        </p:pic>
        <p:sp>
          <p:nvSpPr>
            <p:cNvPr id="5" name="TextBox 4"/>
            <p:cNvSpPr txBox="1"/>
            <p:nvPr/>
          </p:nvSpPr>
          <p:spPr>
            <a:xfrm>
              <a:off x="513271" y="5334000"/>
              <a:ext cx="2438401" cy="1061829"/>
            </a:xfrm>
            <a:prstGeom prst="rect">
              <a:avLst/>
            </a:prstGeom>
            <a:solidFill>
              <a:schemeClr val="bg1"/>
            </a:solidFill>
          </p:spPr>
          <p:txBody>
            <a:bodyPr wrap="square" rtlCol="0">
              <a:spAutoFit/>
            </a:bodyPr>
            <a:lstStyle/>
            <a:p>
              <a:r>
                <a:rPr lang="el-GR" sz="1050" dirty="0" smtClean="0"/>
                <a:t>Η κινητική ενέργεια είναι η ενέργεια της κίνησης. Όλα τα κινούμενα αντικείμενα έχουν κινητική ενέργεια. Όσο μεγαλύτερη μάζα ή όσο πιο γρήγορα κινείται ένα αντικείμενο, τόσο μεγαλύτερη η κινητική του ενέργεια.</a:t>
              </a:r>
              <a:endParaRPr lang="el-GR" sz="1050" dirty="0"/>
            </a:p>
          </p:txBody>
        </p:sp>
        <p:sp>
          <p:nvSpPr>
            <p:cNvPr id="6" name="TextBox 5"/>
            <p:cNvSpPr txBox="1"/>
            <p:nvPr/>
          </p:nvSpPr>
          <p:spPr>
            <a:xfrm>
              <a:off x="3200548" y="5354128"/>
              <a:ext cx="2564526" cy="1061829"/>
            </a:xfrm>
            <a:prstGeom prst="rect">
              <a:avLst/>
            </a:prstGeom>
            <a:solidFill>
              <a:schemeClr val="bg1"/>
            </a:solidFill>
          </p:spPr>
          <p:txBody>
            <a:bodyPr wrap="square" rtlCol="0">
              <a:spAutoFit/>
            </a:bodyPr>
            <a:lstStyle/>
            <a:p>
              <a:r>
                <a:rPr lang="el-GR" sz="1050" dirty="0" smtClean="0"/>
                <a:t>Η δυναμική ενέργεια είναι αποθηκευμένη ενέργεια που σχετίζεται με τη θέση ενός αντικειμένου. Το τρενάκι της εικόνας έχει </a:t>
              </a:r>
              <a:r>
                <a:rPr lang="el-GR" sz="1050" dirty="0" err="1" smtClean="0"/>
                <a:t>βαρυτική</a:t>
              </a:r>
              <a:r>
                <a:rPr lang="el-GR" sz="1050" dirty="0" smtClean="0"/>
                <a:t> δυναμική ενέργεια που εξαρτάται από τη θέση του (ύψος) πάνω από το έδαφος.</a:t>
              </a:r>
              <a:endParaRPr lang="el-GR" sz="1050" dirty="0"/>
            </a:p>
          </p:txBody>
        </p:sp>
        <p:sp>
          <p:nvSpPr>
            <p:cNvPr id="7" name="TextBox 6"/>
            <p:cNvSpPr txBox="1"/>
            <p:nvPr/>
          </p:nvSpPr>
          <p:spPr>
            <a:xfrm>
              <a:off x="5888623" y="5354127"/>
              <a:ext cx="2655347" cy="1061829"/>
            </a:xfrm>
            <a:prstGeom prst="rect">
              <a:avLst/>
            </a:prstGeom>
            <a:solidFill>
              <a:schemeClr val="bg1"/>
            </a:solidFill>
          </p:spPr>
          <p:txBody>
            <a:bodyPr wrap="square" rtlCol="0">
              <a:spAutoFit/>
            </a:bodyPr>
            <a:lstStyle/>
            <a:p>
              <a:r>
                <a:rPr lang="el-GR" sz="1050" dirty="0" smtClean="0"/>
                <a:t>Η θερμική ενέργεια είναι το άθροισμα όλων των μικροσκοπικών κινητικών και δυναμικών ενεργειών των ατόμων και δεσμών που συνιστούν ένα σώμα. Ένα σώμα έχει μεγαλύτερη θερμική ενέργεια όταν είναι ζεστό παρά όταν είναι κρύο.</a:t>
              </a:r>
              <a:endParaRPr lang="el-GR" sz="1050" dirty="0"/>
            </a:p>
          </p:txBody>
        </p:sp>
      </p:grpSp>
    </p:spTree>
    <p:extLst>
      <p:ext uri="{BB962C8B-B14F-4D97-AF65-F5344CB8AC3E}">
        <p14:creationId xmlns:p14="http://schemas.microsoft.com/office/powerpoint/2010/main" val="401548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524000"/>
            <a:ext cx="7872250" cy="4953000"/>
          </a:xfrm>
        </p:spPr>
        <p:txBody>
          <a:bodyPr>
            <a:normAutofit/>
          </a:bodyPr>
          <a:lstStyle/>
          <a:p>
            <a:r>
              <a:rPr lang="el-GR" sz="2200" dirty="0" smtClean="0"/>
              <a:t>Τα παραπάνω δεν αποτελούν ακριβή ορισμό της ενέργειας.</a:t>
            </a:r>
          </a:p>
          <a:p>
            <a:pPr lvl="1"/>
            <a:endParaRPr lang="el-GR" sz="1100" dirty="0" smtClean="0"/>
          </a:p>
          <a:p>
            <a:r>
              <a:rPr lang="el-GR" sz="2200" dirty="0" smtClean="0"/>
              <a:t>Γενικότερα, είναι δύσκολο να οριστεί με ακρίβεια</a:t>
            </a:r>
            <a:br>
              <a:rPr lang="el-GR" sz="2200" dirty="0" smtClean="0"/>
            </a:br>
            <a:endParaRPr lang="el-GR" sz="2200" dirty="0" smtClean="0"/>
          </a:p>
          <a:p>
            <a:pPr lvl="1"/>
            <a:r>
              <a:rPr lang="el-GR" sz="2000" dirty="0" smtClean="0"/>
              <a:t>Είναι περισσότερο… «αφηρημένη» έννοια</a:t>
            </a:r>
          </a:p>
          <a:p>
            <a:pPr lvl="1"/>
            <a:r>
              <a:rPr lang="el-GR" sz="2000" dirty="0" smtClean="0"/>
              <a:t>Θα μπορούσαμε να πούμε ότι αποτελεί </a:t>
            </a:r>
            <a:r>
              <a:rPr lang="el-GR" sz="2000" b="1" dirty="0" smtClean="0"/>
              <a:t>έναν αριθμό που σχετίζεται με την κατάσταση ενός συστήματος</a:t>
            </a:r>
          </a:p>
          <a:p>
            <a:pPr lvl="1"/>
            <a:r>
              <a:rPr lang="el-GR" sz="2000" b="1" dirty="0" smtClean="0"/>
              <a:t>Αν η χρήση αυτών των αριθμών γίνει σωστά, μπορούμε να προβλέψουμε αποτελέσματα πειραμάτων και να κατασκευάσουμε μηχανές!</a:t>
            </a:r>
          </a:p>
          <a:p>
            <a:pPr lvl="1"/>
            <a:endParaRPr lang="el-GR" sz="2000" b="1" dirty="0" smtClean="0"/>
          </a:p>
          <a:p>
            <a:r>
              <a:rPr lang="el-GR" sz="2200" dirty="0" smtClean="0"/>
              <a:t>Κάθε διαδικασία στη φύση αφορά ενέργεια και μεταφορές/μετασχηματισμούς αυτής</a:t>
            </a:r>
          </a:p>
        </p:txBody>
      </p:sp>
    </p:spTree>
    <p:extLst>
      <p:ext uri="{BB962C8B-B14F-4D97-AF65-F5344CB8AC3E}">
        <p14:creationId xmlns:p14="http://schemas.microsoft.com/office/powerpoint/2010/main" val="42912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524000"/>
            <a:ext cx="7872250" cy="4953000"/>
          </a:xfrm>
        </p:spPr>
        <p:txBody>
          <a:bodyPr>
            <a:normAutofit lnSpcReduction="10000"/>
          </a:bodyPr>
          <a:lstStyle/>
          <a:p>
            <a:r>
              <a:rPr lang="el-GR" dirty="0" smtClean="0"/>
              <a:t>Ξεκινάμε τη συζήτηση θεωρώντας ένα νέο μοντέλο, το </a:t>
            </a:r>
            <a:r>
              <a:rPr lang="el-GR" b="1" dirty="0" smtClean="0"/>
              <a:t>σύστημα</a:t>
            </a:r>
          </a:p>
          <a:p>
            <a:endParaRPr lang="el-GR" sz="800" dirty="0"/>
          </a:p>
          <a:p>
            <a:r>
              <a:rPr lang="el-GR" dirty="0" smtClean="0"/>
              <a:t>Αργότερα, θα μιλήσουμε για μοντέλα ανάλυσης ενός συστήματος</a:t>
            </a:r>
          </a:p>
          <a:p>
            <a:pPr lvl="2"/>
            <a:r>
              <a:rPr lang="el-GR" dirty="0" smtClean="0"/>
              <a:t>…αντί ενός μόνο σώματος, που είχαμε ως τώρα</a:t>
            </a:r>
          </a:p>
          <a:p>
            <a:endParaRPr lang="el-GR" sz="1100" dirty="0" smtClean="0"/>
          </a:p>
          <a:p>
            <a:r>
              <a:rPr lang="el-GR" dirty="0" smtClean="0"/>
              <a:t>Προς το παρόν, ας δούμε τι είναι ένα σύστημα και πώς σχετίζεται με την ενέργεια</a:t>
            </a:r>
          </a:p>
          <a:p>
            <a:pPr lvl="1"/>
            <a:r>
              <a:rPr lang="el-GR" dirty="0"/>
              <a:t>Συστήματα μπορεί να είναι</a:t>
            </a:r>
            <a:r>
              <a:rPr lang="el-GR" dirty="0" smtClean="0"/>
              <a:t>:</a:t>
            </a:r>
            <a:endParaRPr lang="el-GR" dirty="0"/>
          </a:p>
          <a:p>
            <a:pPr lvl="2"/>
            <a:r>
              <a:rPr lang="el-GR" sz="2200" dirty="0"/>
              <a:t>Ένα απλό σώμα ή αντικείμενο</a:t>
            </a:r>
          </a:p>
          <a:p>
            <a:pPr lvl="2"/>
            <a:r>
              <a:rPr lang="el-GR" sz="2200" dirty="0"/>
              <a:t>Πολλά σώματα ή αντικείμενα</a:t>
            </a:r>
          </a:p>
          <a:p>
            <a:pPr lvl="2"/>
            <a:r>
              <a:rPr lang="el-GR" sz="2200" dirty="0"/>
              <a:t>Μια περιοχή του χώρου</a:t>
            </a:r>
            <a:endParaRPr lang="en-US" sz="2200" dirty="0"/>
          </a:p>
          <a:p>
            <a:pPr lvl="2"/>
            <a:r>
              <a:rPr lang="el-GR" sz="2200" dirty="0"/>
              <a:t>Κάτι που αλλάζει σχήμα και </a:t>
            </a:r>
            <a:r>
              <a:rPr lang="el-GR" sz="2200" dirty="0" smtClean="0"/>
              <a:t>μέγεθος</a:t>
            </a:r>
            <a:endParaRPr lang="el-GR" sz="2200" dirty="0"/>
          </a:p>
        </p:txBody>
      </p:sp>
      <p:grpSp>
        <p:nvGrpSpPr>
          <p:cNvPr id="6" name="Group 5"/>
          <p:cNvGrpSpPr/>
          <p:nvPr/>
        </p:nvGrpSpPr>
        <p:grpSpPr>
          <a:xfrm>
            <a:off x="5867400" y="4724400"/>
            <a:ext cx="2286000" cy="1066800"/>
            <a:chOff x="5867400" y="4724400"/>
            <a:chExt cx="2286000" cy="1066800"/>
          </a:xfrm>
        </p:grpSpPr>
        <p:sp>
          <p:nvSpPr>
            <p:cNvPr id="4" name="Right Brace 3"/>
            <p:cNvSpPr/>
            <p:nvPr/>
          </p:nvSpPr>
          <p:spPr>
            <a:xfrm>
              <a:off x="5867400" y="4724400"/>
              <a:ext cx="457200" cy="10668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6450968" y="5012412"/>
              <a:ext cx="1702432" cy="490776"/>
            </a:xfrm>
            <a:prstGeom prst="horizontalScroll">
              <a:avLst/>
            </a:prstGeom>
            <a:noFill/>
            <a:ln w="19050">
              <a:solidFill>
                <a:schemeClr val="accent1"/>
              </a:solidFill>
            </a:ln>
          </p:spPr>
          <p:txBody>
            <a:bodyPr wrap="none" rtlCol="0">
              <a:spAutoFit/>
            </a:bodyPr>
            <a:lstStyle/>
            <a:p>
              <a:r>
                <a:rPr lang="el-GR" dirty="0" smtClean="0"/>
                <a:t>Προς συζήτηση</a:t>
              </a:r>
              <a:endParaRPr lang="el-GR" dirty="0"/>
            </a:p>
          </p:txBody>
        </p:sp>
      </p:grpSp>
    </p:spTree>
    <p:extLst>
      <p:ext uri="{BB962C8B-B14F-4D97-AF65-F5344CB8AC3E}">
        <p14:creationId xmlns:p14="http://schemas.microsoft.com/office/powerpoint/2010/main" val="20512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3251</TotalTime>
  <Words>987</Words>
  <Application>Microsoft Office PowerPoint</Application>
  <PresentationFormat>On-screen Show (4:3)</PresentationFormat>
  <Paragraphs>227</Paragraphs>
  <Slides>31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Cambria</vt:lpstr>
      <vt:lpstr>Cambria Math</vt:lpstr>
      <vt:lpstr>Wingdings</vt:lpstr>
      <vt:lpstr>Wingdings 2</vt:lpstr>
      <vt:lpstr>Theme1</vt:lpstr>
      <vt:lpstr>PowerPoint Presentation</vt:lpstr>
      <vt:lpstr>Reminder…</vt:lpstr>
      <vt:lpstr>Φυσική για Μηχανικούς</vt:lpstr>
      <vt:lpstr>Φυσική για Μηχανικούς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467</cp:revision>
  <dcterms:created xsi:type="dcterms:W3CDTF">2006-08-16T00:00:00Z</dcterms:created>
  <dcterms:modified xsi:type="dcterms:W3CDTF">2021-11-02T14:45:40Z</dcterms:modified>
  <cp:contentStatus/>
</cp:coreProperties>
</file>